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85" r:id="rId20"/>
    <p:sldId id="275" r:id="rId21"/>
  </p:sldIdLst>
  <p:sldSz cx="12192000" cy="6858000"/>
  <p:notesSz cx="6858000" cy="9777413"/>
  <p:custDataLst>
    <p:tags r:id="rId23"/>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954">
          <p15:clr>
            <a:srgbClr val="A4A3A4"/>
          </p15:clr>
        </p15:guide>
        <p15:guide id="2" orient="horz" pos="330">
          <p15:clr>
            <a:srgbClr val="A4A3A4"/>
          </p15:clr>
        </p15:guide>
        <p15:guide id="3" orient="horz" pos="1182">
          <p15:clr>
            <a:srgbClr val="A4A3A4"/>
          </p15:clr>
        </p15:guide>
        <p15:guide id="4" orient="horz" pos="1098">
          <p15:clr>
            <a:srgbClr val="A4A3A4"/>
          </p15:clr>
        </p15:guide>
        <p15:guide id="5" orient="horz" pos="4110">
          <p15:clr>
            <a:srgbClr val="A4A3A4"/>
          </p15:clr>
        </p15:guide>
        <p15:guide id="6" pos="340">
          <p15:clr>
            <a:srgbClr val="A4A3A4"/>
          </p15:clr>
        </p15:guide>
        <p15:guide id="7" pos="7357">
          <p15:clr>
            <a:srgbClr val="A4A3A4"/>
          </p15:clr>
        </p15:guide>
      </p15:sldGuideLst>
    </p:ext>
    <p:ext uri="{2D200454-40CA-4A62-9FC3-DE9A4176ACB9}">
      <p15:notesGuideLst xmlns:p15="http://schemas.microsoft.com/office/powerpoint/2012/main">
        <p15:guide id="1" orient="horz" pos="3079">
          <p15:clr>
            <a:srgbClr val="A4A3A4"/>
          </p15:clr>
        </p15:guide>
        <p15:guide id="2" pos="2160">
          <p15:clr>
            <a:srgbClr val="A4A3A4"/>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6" roundtripDataSignature="AMtx7mhlG268FPU4HczLKU5qg4eEFBdT/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60" y="60"/>
      </p:cViewPr>
      <p:guideLst>
        <p:guide orient="horz" pos="3954"/>
        <p:guide orient="horz" pos="330"/>
        <p:guide orient="horz" pos="1182"/>
        <p:guide orient="horz" pos="1098"/>
        <p:guide orient="horz" pos="4110"/>
        <p:guide pos="340"/>
        <p:guide pos="7357"/>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3079"/>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customschemas.google.com/relationships/presentationmetadata" Target="meta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00"/>
            <a:headEnd type="none" w="sm" len="sm"/>
            <a:tailEnd type="none" w="sm" len="sm"/>
          </a:ln>
        </p:spPr>
      </p:sp>
      <p:sp>
        <p:nvSpPr>
          <p:cNvPr id="4" name="Google Shape;4;n"/>
          <p:cNvSpPr txBox="1">
            <a:spLocks noGrp="1"/>
          </p:cNvSpPr>
          <p:nvPr>
            <p:ph type="body" idx="1"/>
          </p:nvPr>
        </p:nvSpPr>
        <p:spPr>
          <a:xfrm>
            <a:off x="914400" y="4641850"/>
            <a:ext cx="5029200" cy="4516438"/>
          </a:xfrm>
          <a:prstGeom prst="rect">
            <a:avLst/>
          </a:prstGeom>
          <a:noFill/>
          <a:ln>
            <a:noFill/>
          </a:ln>
        </p:spPr>
        <p:txBody>
          <a:bodyPr spcFirstLastPara="1" wrap="square" lIns="90475" tIns="44450" rIns="90475" bIns="4445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206" name="Google Shape;206;p1: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4"/>
        <p:cNvGrpSpPr/>
        <p:nvPr/>
      </p:nvGrpSpPr>
      <p:grpSpPr>
        <a:xfrm>
          <a:off x="0" y="0"/>
          <a:ext cx="0" cy="0"/>
          <a:chOff x="0" y="0"/>
          <a:chExt cx="0" cy="0"/>
        </a:xfrm>
      </p:grpSpPr>
      <p:sp>
        <p:nvSpPr>
          <p:cNvPr id="515" name="Google Shape;515;p10: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516" name="Google Shape;516;p10: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2"/>
        <p:cNvGrpSpPr/>
        <p:nvPr/>
      </p:nvGrpSpPr>
      <p:grpSpPr>
        <a:xfrm>
          <a:off x="0" y="0"/>
          <a:ext cx="0" cy="0"/>
          <a:chOff x="0" y="0"/>
          <a:chExt cx="0" cy="0"/>
        </a:xfrm>
      </p:grpSpPr>
      <p:sp>
        <p:nvSpPr>
          <p:cNvPr id="533" name="Google Shape;533;p11: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534" name="Google Shape;534;p11: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8"/>
        <p:cNvGrpSpPr/>
        <p:nvPr/>
      </p:nvGrpSpPr>
      <p:grpSpPr>
        <a:xfrm>
          <a:off x="0" y="0"/>
          <a:ext cx="0" cy="0"/>
          <a:chOff x="0" y="0"/>
          <a:chExt cx="0" cy="0"/>
        </a:xfrm>
      </p:grpSpPr>
      <p:sp>
        <p:nvSpPr>
          <p:cNvPr id="559" name="Google Shape;559;p12: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560" name="Google Shape;560;p12: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7"/>
        <p:cNvGrpSpPr/>
        <p:nvPr/>
      </p:nvGrpSpPr>
      <p:grpSpPr>
        <a:xfrm>
          <a:off x="0" y="0"/>
          <a:ext cx="0" cy="0"/>
          <a:chOff x="0" y="0"/>
          <a:chExt cx="0" cy="0"/>
        </a:xfrm>
      </p:grpSpPr>
      <p:sp>
        <p:nvSpPr>
          <p:cNvPr id="578" name="Google Shape;578;p13: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579" name="Google Shape;579;p13: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0"/>
        <p:cNvGrpSpPr/>
        <p:nvPr/>
      </p:nvGrpSpPr>
      <p:grpSpPr>
        <a:xfrm>
          <a:off x="0" y="0"/>
          <a:ext cx="0" cy="0"/>
          <a:chOff x="0" y="0"/>
          <a:chExt cx="0" cy="0"/>
        </a:xfrm>
      </p:grpSpPr>
      <p:sp>
        <p:nvSpPr>
          <p:cNvPr id="611" name="Google Shape;611;p14: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612" name="Google Shape;612;p14: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8"/>
        <p:cNvGrpSpPr/>
        <p:nvPr/>
      </p:nvGrpSpPr>
      <p:grpSpPr>
        <a:xfrm>
          <a:off x="0" y="0"/>
          <a:ext cx="0" cy="0"/>
          <a:chOff x="0" y="0"/>
          <a:chExt cx="0" cy="0"/>
        </a:xfrm>
      </p:grpSpPr>
      <p:sp>
        <p:nvSpPr>
          <p:cNvPr id="629" name="Google Shape;629;p15: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630" name="Google Shape;630;p15: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9"/>
        <p:cNvGrpSpPr/>
        <p:nvPr/>
      </p:nvGrpSpPr>
      <p:grpSpPr>
        <a:xfrm>
          <a:off x="0" y="0"/>
          <a:ext cx="0" cy="0"/>
          <a:chOff x="0" y="0"/>
          <a:chExt cx="0" cy="0"/>
        </a:xfrm>
      </p:grpSpPr>
      <p:sp>
        <p:nvSpPr>
          <p:cNvPr id="660" name="Google Shape;660;p16: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661" name="Google Shape;661;p16: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4"/>
        <p:cNvGrpSpPr/>
        <p:nvPr/>
      </p:nvGrpSpPr>
      <p:grpSpPr>
        <a:xfrm>
          <a:off x="0" y="0"/>
          <a:ext cx="0" cy="0"/>
          <a:chOff x="0" y="0"/>
          <a:chExt cx="0" cy="0"/>
        </a:xfrm>
      </p:grpSpPr>
      <p:sp>
        <p:nvSpPr>
          <p:cNvPr id="675" name="Google Shape;675;p17: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676" name="Google Shape;676;p17: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8"/>
        <p:cNvGrpSpPr/>
        <p:nvPr/>
      </p:nvGrpSpPr>
      <p:grpSpPr>
        <a:xfrm>
          <a:off x="0" y="0"/>
          <a:ext cx="0" cy="0"/>
          <a:chOff x="0" y="0"/>
          <a:chExt cx="0" cy="0"/>
        </a:xfrm>
      </p:grpSpPr>
      <p:sp>
        <p:nvSpPr>
          <p:cNvPr id="699" name="Google Shape;699;p18: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700" name="Google Shape;700;p18: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8"/>
        <p:cNvGrpSpPr/>
        <p:nvPr/>
      </p:nvGrpSpPr>
      <p:grpSpPr>
        <a:xfrm>
          <a:off x="0" y="0"/>
          <a:ext cx="0" cy="0"/>
          <a:chOff x="0" y="0"/>
          <a:chExt cx="0" cy="0"/>
        </a:xfrm>
      </p:grpSpPr>
      <p:sp>
        <p:nvSpPr>
          <p:cNvPr id="699" name="Google Shape;699;p18: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dirty="0"/>
          </a:p>
        </p:txBody>
      </p:sp>
      <p:sp>
        <p:nvSpPr>
          <p:cNvPr id="700" name="Google Shape;700;p18: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92540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2: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216" name="Google Shape;216;p2: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4"/>
        <p:cNvGrpSpPr/>
        <p:nvPr/>
      </p:nvGrpSpPr>
      <p:grpSpPr>
        <a:xfrm>
          <a:off x="0" y="0"/>
          <a:ext cx="0" cy="0"/>
          <a:chOff x="0" y="0"/>
          <a:chExt cx="0" cy="0"/>
        </a:xfrm>
      </p:grpSpPr>
      <p:sp>
        <p:nvSpPr>
          <p:cNvPr id="715" name="Google Shape;715;p20: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716" name="Google Shape;716;p20: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3: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252" name="Google Shape;252;p3: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Google Shape;381;p4: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382" name="Google Shape;382;p4: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7"/>
        <p:cNvGrpSpPr/>
        <p:nvPr/>
      </p:nvGrpSpPr>
      <p:grpSpPr>
        <a:xfrm>
          <a:off x="0" y="0"/>
          <a:ext cx="0" cy="0"/>
          <a:chOff x="0" y="0"/>
          <a:chExt cx="0" cy="0"/>
        </a:xfrm>
      </p:grpSpPr>
      <p:sp>
        <p:nvSpPr>
          <p:cNvPr id="398" name="Google Shape;398;p5: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399" name="Google Shape;399;p5: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
        <p:cNvGrpSpPr/>
        <p:nvPr/>
      </p:nvGrpSpPr>
      <p:grpSpPr>
        <a:xfrm>
          <a:off x="0" y="0"/>
          <a:ext cx="0" cy="0"/>
          <a:chOff x="0" y="0"/>
          <a:chExt cx="0" cy="0"/>
        </a:xfrm>
      </p:grpSpPr>
      <p:sp>
        <p:nvSpPr>
          <p:cNvPr id="419" name="Google Shape;419;p6: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420" name="Google Shape;420;p6: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Google Shape;436;p7: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437" name="Google Shape;437;p7: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6"/>
        <p:cNvGrpSpPr/>
        <p:nvPr/>
      </p:nvGrpSpPr>
      <p:grpSpPr>
        <a:xfrm>
          <a:off x="0" y="0"/>
          <a:ext cx="0" cy="0"/>
          <a:chOff x="0" y="0"/>
          <a:chExt cx="0" cy="0"/>
        </a:xfrm>
      </p:grpSpPr>
      <p:sp>
        <p:nvSpPr>
          <p:cNvPr id="467" name="Google Shape;467;p8: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468" name="Google Shape;468;p8: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6"/>
        <p:cNvGrpSpPr/>
        <p:nvPr/>
      </p:nvGrpSpPr>
      <p:grpSpPr>
        <a:xfrm>
          <a:off x="0" y="0"/>
          <a:ext cx="0" cy="0"/>
          <a:chOff x="0" y="0"/>
          <a:chExt cx="0" cy="0"/>
        </a:xfrm>
      </p:grpSpPr>
      <p:sp>
        <p:nvSpPr>
          <p:cNvPr id="487" name="Google Shape;487;p9:notes"/>
          <p:cNvSpPr txBox="1">
            <a:spLocks noGrp="1"/>
          </p:cNvSpPr>
          <p:nvPr>
            <p:ph type="body" idx="1"/>
          </p:nvPr>
        </p:nvSpPr>
        <p:spPr>
          <a:xfrm>
            <a:off x="914400" y="4641850"/>
            <a:ext cx="5029200" cy="4516438"/>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488" name="Google Shape;488;p9:notes"/>
          <p:cNvSpPr>
            <a:spLocks noGrp="1" noRot="1" noChangeAspect="1"/>
          </p:cNvSpPr>
          <p:nvPr>
            <p:ph type="sldImg" idx="2"/>
          </p:nvPr>
        </p:nvSpPr>
        <p:spPr>
          <a:xfrm>
            <a:off x="379413" y="850900"/>
            <a:ext cx="6099175" cy="3432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1"/>
        <p:cNvGrpSpPr/>
        <p:nvPr/>
      </p:nvGrpSpPr>
      <p:grpSpPr>
        <a:xfrm>
          <a:off x="0" y="0"/>
          <a:ext cx="0" cy="0"/>
          <a:chOff x="0" y="0"/>
          <a:chExt cx="0" cy="0"/>
        </a:xfrm>
      </p:grpSpPr>
      <p:pic>
        <p:nvPicPr>
          <p:cNvPr id="12" name="Google Shape;12;p22"/>
          <p:cNvPicPr preferRelativeResize="0"/>
          <p:nvPr/>
        </p:nvPicPr>
        <p:blipFill rotWithShape="1">
          <a:blip r:embed="rId2">
            <a:alphaModFix/>
          </a:blip>
          <a:srcRect t="16518"/>
          <a:stretch/>
        </p:blipFill>
        <p:spPr>
          <a:xfrm>
            <a:off x="-3000" y="1028733"/>
            <a:ext cx="12192000" cy="5829267"/>
          </a:xfrm>
          <a:prstGeom prst="rect">
            <a:avLst/>
          </a:prstGeom>
          <a:noFill/>
          <a:ln>
            <a:noFill/>
          </a:ln>
        </p:spPr>
      </p:pic>
      <p:grpSp>
        <p:nvGrpSpPr>
          <p:cNvPr id="13" name="Google Shape;13;p22"/>
          <p:cNvGrpSpPr/>
          <p:nvPr/>
        </p:nvGrpSpPr>
        <p:grpSpPr>
          <a:xfrm>
            <a:off x="8106063" y="4869161"/>
            <a:ext cx="3816864" cy="1927649"/>
            <a:chOff x="226540" y="2038867"/>
            <a:chExt cx="8483313" cy="4295689"/>
          </a:xfrm>
        </p:grpSpPr>
        <p:pic>
          <p:nvPicPr>
            <p:cNvPr id="14" name="Google Shape;14;p22"/>
            <p:cNvPicPr preferRelativeResize="0"/>
            <p:nvPr/>
          </p:nvPicPr>
          <p:blipFill rotWithShape="1">
            <a:blip r:embed="rId3">
              <a:alphaModFix/>
            </a:blip>
            <a:srcRect/>
            <a:stretch/>
          </p:blipFill>
          <p:spPr>
            <a:xfrm>
              <a:off x="226540" y="2038867"/>
              <a:ext cx="4011538" cy="4295689"/>
            </a:xfrm>
            <a:prstGeom prst="rect">
              <a:avLst/>
            </a:prstGeom>
            <a:noFill/>
            <a:ln>
              <a:noFill/>
            </a:ln>
          </p:spPr>
        </p:pic>
        <p:pic>
          <p:nvPicPr>
            <p:cNvPr id="15" name="Google Shape;15;p22"/>
            <p:cNvPicPr preferRelativeResize="0"/>
            <p:nvPr/>
          </p:nvPicPr>
          <p:blipFill rotWithShape="1">
            <a:blip r:embed="rId4">
              <a:alphaModFix/>
            </a:blip>
            <a:srcRect/>
            <a:stretch/>
          </p:blipFill>
          <p:spPr>
            <a:xfrm>
              <a:off x="4324577" y="3412435"/>
              <a:ext cx="4385276" cy="1548551"/>
            </a:xfrm>
            <a:prstGeom prst="rect">
              <a:avLst/>
            </a:prstGeom>
            <a:noFill/>
            <a:ln>
              <a:noFill/>
            </a:ln>
          </p:spPr>
        </p:pic>
      </p:grpSp>
      <p:sp>
        <p:nvSpPr>
          <p:cNvPr id="16" name="Google Shape;16;p22"/>
          <p:cNvSpPr txBox="1">
            <a:spLocks noGrp="1"/>
          </p:cNvSpPr>
          <p:nvPr>
            <p:ph type="ctrTitle"/>
          </p:nvPr>
        </p:nvSpPr>
        <p:spPr>
          <a:xfrm>
            <a:off x="511908" y="2601913"/>
            <a:ext cx="11168184" cy="1008062"/>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3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22"/>
          <p:cNvSpPr txBox="1">
            <a:spLocks noGrp="1"/>
          </p:cNvSpPr>
          <p:nvPr>
            <p:ph type="subTitle" idx="1"/>
          </p:nvPr>
        </p:nvSpPr>
        <p:spPr>
          <a:xfrm>
            <a:off x="531447" y="3644902"/>
            <a:ext cx="11148647" cy="576263"/>
          </a:xfrm>
          <a:prstGeom prst="rect">
            <a:avLst/>
          </a:prstGeom>
          <a:noFill/>
          <a:ln>
            <a:noFill/>
          </a:ln>
        </p:spPr>
        <p:txBody>
          <a:bodyPr spcFirstLastPara="1" wrap="square" lIns="0" tIns="0" rIns="0" bIns="0" anchor="t" anchorCtr="0">
            <a:noAutofit/>
          </a:bodyPr>
          <a:lstStyle>
            <a:lvl1pPr lvl="0" algn="l">
              <a:spcBef>
                <a:spcPts val="2475"/>
              </a:spcBef>
              <a:spcAft>
                <a:spcPts val="0"/>
              </a:spcAft>
              <a:buClr>
                <a:schemeClr val="dk1"/>
              </a:buClr>
              <a:buSzPts val="3300"/>
              <a:buFont typeface="Arial"/>
              <a:buNone/>
              <a:defRPr sz="3300" b="1" i="1">
                <a:latin typeface="Arial"/>
                <a:ea typeface="Arial"/>
                <a:cs typeface="Arial"/>
                <a:sym typeface="Arial"/>
              </a:defRPr>
            </a:lvl1pPr>
            <a:lvl2pPr lvl="1" algn="l">
              <a:spcBef>
                <a:spcPts val="540"/>
              </a:spcBef>
              <a:spcAft>
                <a:spcPts val="0"/>
              </a:spcAft>
              <a:buClr>
                <a:schemeClr val="dk1"/>
              </a:buClr>
              <a:buSzPts val="1800"/>
              <a:buChar char="–"/>
              <a:defRPr/>
            </a:lvl2pPr>
            <a:lvl3pPr lvl="2" algn="l">
              <a:spcBef>
                <a:spcPts val="360"/>
              </a:spcBef>
              <a:spcAft>
                <a:spcPts val="0"/>
              </a:spcAft>
              <a:buClr>
                <a:schemeClr val="dk1"/>
              </a:buClr>
              <a:buSzPts val="1800"/>
              <a:buChar char="•"/>
              <a:defRPr/>
            </a:lvl3pPr>
            <a:lvl4pPr lvl="3" algn="l">
              <a:spcBef>
                <a:spcPts val="360"/>
              </a:spcBef>
              <a:spcAft>
                <a:spcPts val="0"/>
              </a:spcAft>
              <a:buClr>
                <a:schemeClr val="dk1"/>
              </a:buClr>
              <a:buSzPts val="1800"/>
              <a:buChar char="–"/>
              <a:defRPr/>
            </a:lvl4pPr>
            <a:lvl5pPr lvl="4" algn="l">
              <a:spcBef>
                <a:spcPts val="360"/>
              </a:spcBef>
              <a:spcAft>
                <a:spcPts val="0"/>
              </a:spcAft>
              <a:buClr>
                <a:schemeClr val="dk1"/>
              </a:buClr>
              <a:buSzPts val="1800"/>
              <a:buChar char="»"/>
              <a:defRPr/>
            </a:lvl5pPr>
            <a:lvl6pPr lvl="5" algn="l">
              <a:spcBef>
                <a:spcPts val="360"/>
              </a:spcBef>
              <a:spcAft>
                <a:spcPts val="0"/>
              </a:spcAft>
              <a:buClr>
                <a:schemeClr val="dk1"/>
              </a:buClr>
              <a:buSzPts val="1800"/>
              <a:buChar char="»"/>
              <a:defRPr/>
            </a:lvl6pPr>
            <a:lvl7pPr lvl="6" algn="l">
              <a:spcBef>
                <a:spcPts val="360"/>
              </a:spcBef>
              <a:spcAft>
                <a:spcPts val="0"/>
              </a:spcAft>
              <a:buClr>
                <a:schemeClr val="dk1"/>
              </a:buClr>
              <a:buSzPts val="1800"/>
              <a:buChar char="»"/>
              <a:defRPr/>
            </a:lvl7pPr>
            <a:lvl8pPr lvl="7" algn="l">
              <a:spcBef>
                <a:spcPts val="360"/>
              </a:spcBef>
              <a:spcAft>
                <a:spcPts val="0"/>
              </a:spcAft>
              <a:buClr>
                <a:schemeClr val="dk1"/>
              </a:buClr>
              <a:buSzPts val="1800"/>
              <a:buChar char="»"/>
              <a:defRPr/>
            </a:lvl8pPr>
            <a:lvl9pPr lvl="8" algn="l">
              <a:spcBef>
                <a:spcPts val="360"/>
              </a:spcBef>
              <a:spcAft>
                <a:spcPts val="0"/>
              </a:spcAft>
              <a:buClr>
                <a:schemeClr val="dk1"/>
              </a:buClr>
              <a:buSzPts val="1800"/>
              <a:buChar char="»"/>
              <a:defRPr/>
            </a:lvl9pPr>
          </a:lstStyle>
          <a:p>
            <a:endParaRPr/>
          </a:p>
        </p:txBody>
      </p:sp>
      <p:sp>
        <p:nvSpPr>
          <p:cNvPr id="18" name="Google Shape;18;p22"/>
          <p:cNvSpPr/>
          <p:nvPr/>
        </p:nvSpPr>
        <p:spPr>
          <a:xfrm>
            <a:off x="10661650" y="115888"/>
            <a:ext cx="1416537" cy="865187"/>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a:ea typeface="Arial"/>
              <a:cs typeface="Arial"/>
              <a:sym typeface="Arial"/>
            </a:endParaRPr>
          </a:p>
        </p:txBody>
      </p:sp>
      <p:pic>
        <p:nvPicPr>
          <p:cNvPr id="19" name="Google Shape;19;p22"/>
          <p:cNvPicPr preferRelativeResize="0"/>
          <p:nvPr/>
        </p:nvPicPr>
        <p:blipFill rotWithShape="1">
          <a:blip r:embed="rId5">
            <a:alphaModFix/>
          </a:blip>
          <a:srcRect/>
          <a:stretch/>
        </p:blipFill>
        <p:spPr>
          <a:xfrm>
            <a:off x="10957560" y="180340"/>
            <a:ext cx="979170" cy="655320"/>
          </a:xfrm>
          <a:prstGeom prst="rect">
            <a:avLst/>
          </a:prstGeom>
          <a:noFill/>
          <a:ln>
            <a:noFill/>
          </a:ln>
        </p:spPr>
      </p:pic>
      <p:sp>
        <p:nvSpPr>
          <p:cNvPr id="20" name="Google Shape;20;p22"/>
          <p:cNvSpPr/>
          <p:nvPr/>
        </p:nvSpPr>
        <p:spPr>
          <a:xfrm>
            <a:off x="11382163" y="6673334"/>
            <a:ext cx="809837" cy="18466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600">
                <a:solidFill>
                  <a:schemeClr val="dk1"/>
                </a:solidFill>
                <a:latin typeface="Arial"/>
                <a:ea typeface="Arial"/>
                <a:cs typeface="Arial"/>
                <a:sym typeface="Arial"/>
              </a:rPr>
              <a:t>CZ/TCN/0219/0010</a:t>
            </a:r>
            <a:endParaRPr sz="600">
              <a:solidFill>
                <a:schemeClr val="dk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4"/>
        <p:cNvGrpSpPr/>
        <p:nvPr/>
      </p:nvGrpSpPr>
      <p:grpSpPr>
        <a:xfrm>
          <a:off x="0" y="0"/>
          <a:ext cx="0" cy="0"/>
          <a:chOff x="0" y="0"/>
          <a:chExt cx="0" cy="0"/>
        </a:xfrm>
      </p:grpSpPr>
      <p:sp>
        <p:nvSpPr>
          <p:cNvPr id="65" name="Google Shape;65;p32"/>
          <p:cNvSpPr txBox="1">
            <a:spLocks noGrp="1"/>
          </p:cNvSpPr>
          <p:nvPr>
            <p:ph type="title"/>
          </p:nvPr>
        </p:nvSpPr>
        <p:spPr>
          <a:xfrm>
            <a:off x="2389555" y="4800600"/>
            <a:ext cx="7315200" cy="566738"/>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32"/>
          <p:cNvSpPr>
            <a:spLocks noGrp="1"/>
          </p:cNvSpPr>
          <p:nvPr>
            <p:ph type="pic" idx="2"/>
          </p:nvPr>
        </p:nvSpPr>
        <p:spPr>
          <a:xfrm>
            <a:off x="2389555" y="612775"/>
            <a:ext cx="7315200" cy="4114800"/>
          </a:xfrm>
          <a:prstGeom prst="rect">
            <a:avLst/>
          </a:prstGeom>
          <a:noFill/>
          <a:ln>
            <a:noFill/>
          </a:ln>
        </p:spPr>
        <p:txBody>
          <a:bodyPr spcFirstLastPara="1" wrap="square" lIns="0" tIns="0" rIns="0" bIns="0" anchor="t" anchorCtr="0">
            <a:noAutofit/>
          </a:bodyPr>
          <a:lstStyle>
            <a:lvl1pPr marR="0" lvl="0" algn="l" rtl="0">
              <a:spcBef>
                <a:spcPts val="240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84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67" name="Google Shape;67;p32"/>
          <p:cNvSpPr txBox="1">
            <a:spLocks noGrp="1"/>
          </p:cNvSpPr>
          <p:nvPr>
            <p:ph type="body" idx="1"/>
          </p:nvPr>
        </p:nvSpPr>
        <p:spPr>
          <a:xfrm>
            <a:off x="2389555" y="5367338"/>
            <a:ext cx="7315200" cy="804862"/>
          </a:xfrm>
          <a:prstGeom prst="rect">
            <a:avLst/>
          </a:prstGeom>
          <a:noFill/>
          <a:ln>
            <a:noFill/>
          </a:ln>
        </p:spPr>
        <p:txBody>
          <a:bodyPr spcFirstLastPara="1" wrap="square" lIns="0" tIns="0" rIns="0" bIns="0" anchor="t" anchorCtr="0">
            <a:noAutofit/>
          </a:bodyPr>
          <a:lstStyle>
            <a:lvl1pPr marL="457200" lvl="0" indent="-228600" algn="l">
              <a:spcBef>
                <a:spcPts val="1050"/>
              </a:spcBef>
              <a:spcAft>
                <a:spcPts val="0"/>
              </a:spcAft>
              <a:buClr>
                <a:schemeClr val="dk1"/>
              </a:buClr>
              <a:buSzPts val="1400"/>
              <a:buNone/>
              <a:defRPr sz="1400"/>
            </a:lvl1pPr>
            <a:lvl2pPr marL="914400" lvl="1" indent="-228600" algn="l">
              <a:spcBef>
                <a:spcPts val="36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68" name="Google Shape;68;p32"/>
          <p:cNvSpPr txBox="1">
            <a:spLocks noGrp="1"/>
          </p:cNvSpPr>
          <p:nvPr>
            <p:ph type="dt" idx="10"/>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R="0" lvl="0" algn="l" rtl="0">
              <a:spcBef>
                <a:spcPts val="900"/>
              </a:spcBef>
              <a:spcAft>
                <a:spcPts val="0"/>
              </a:spcAft>
              <a:buSzPts val="1400"/>
              <a:buNone/>
              <a:defRPr sz="1800">
                <a:solidFill>
                  <a:schemeClr val="dk1"/>
                </a:solidFill>
                <a:latin typeface="Arial"/>
                <a:ea typeface="Arial"/>
                <a:cs typeface="Arial"/>
                <a:sym typeface="Arial"/>
              </a:defRPr>
            </a:lvl1pPr>
            <a:lvl2pPr marR="0" lvl="1" algn="l" rtl="0">
              <a:spcBef>
                <a:spcPts val="90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90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90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90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9" name="Google Shape;69;p32"/>
          <p:cNvSpPr txBox="1">
            <a:spLocks noGrp="1"/>
          </p:cNvSpPr>
          <p:nvPr>
            <p:ph type="sldNum" idx="12"/>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a:solidFill>
                  <a:schemeClr val="dk1"/>
                </a:solidFill>
                <a:latin typeface="Arial"/>
                <a:ea typeface="Arial"/>
                <a:cs typeface="Arial"/>
                <a:sym typeface="Arial"/>
              </a:defRPr>
            </a:lvl1pPr>
            <a:lvl2pPr marL="0" marR="0" lvl="1" indent="0" algn="l" rtl="0">
              <a:spcBef>
                <a:spcPts val="0"/>
              </a:spcBef>
              <a:spcAft>
                <a:spcPts val="0"/>
              </a:spcAft>
              <a:buNone/>
              <a:defRPr sz="1800">
                <a:solidFill>
                  <a:schemeClr val="dk1"/>
                </a:solidFill>
                <a:latin typeface="Arial"/>
                <a:ea typeface="Arial"/>
                <a:cs typeface="Arial"/>
                <a:sym typeface="Arial"/>
              </a:defRPr>
            </a:lvl2pPr>
            <a:lvl3pPr marL="0" marR="0" lvl="2" indent="0" algn="l" rtl="0">
              <a:spcBef>
                <a:spcPts val="0"/>
              </a:spcBef>
              <a:spcAft>
                <a:spcPts val="0"/>
              </a:spcAft>
              <a:buNone/>
              <a:defRPr sz="1800">
                <a:solidFill>
                  <a:schemeClr val="dk1"/>
                </a:solidFill>
                <a:latin typeface="Arial"/>
                <a:ea typeface="Arial"/>
                <a:cs typeface="Arial"/>
                <a:sym typeface="Arial"/>
              </a:defRPr>
            </a:lvl3pPr>
            <a:lvl4pPr marL="0" marR="0" lvl="3" indent="0" algn="l" rtl="0">
              <a:spcBef>
                <a:spcPts val="0"/>
              </a:spcBef>
              <a:spcAft>
                <a:spcPts val="0"/>
              </a:spcAft>
              <a:buNone/>
              <a:defRPr sz="1800">
                <a:solidFill>
                  <a:schemeClr val="dk1"/>
                </a:solidFill>
                <a:latin typeface="Arial"/>
                <a:ea typeface="Arial"/>
                <a:cs typeface="Arial"/>
                <a:sym typeface="Arial"/>
              </a:defRPr>
            </a:lvl4pPr>
            <a:lvl5pPr marL="0" marR="0" lvl="4" indent="0" algn="l" rtl="0">
              <a:spcBef>
                <a:spcPts val="0"/>
              </a:spcBef>
              <a:spcAft>
                <a:spcPts val="0"/>
              </a:spcAft>
              <a:buNone/>
              <a:defRPr sz="1800">
                <a:solidFill>
                  <a:schemeClr val="dk1"/>
                </a:solidFill>
                <a:latin typeface="Arial"/>
                <a:ea typeface="Arial"/>
                <a:cs typeface="Arial"/>
                <a:sym typeface="Arial"/>
              </a:defRPr>
            </a:lvl5pPr>
            <a:lvl6pPr marL="0" marR="0" lvl="5" indent="0" algn="l" rtl="0">
              <a:spcBef>
                <a:spcPts val="0"/>
              </a:spcBef>
              <a:spcAft>
                <a:spcPts val="0"/>
              </a:spcAft>
              <a:buNone/>
              <a:defRPr sz="1800">
                <a:solidFill>
                  <a:schemeClr val="dk1"/>
                </a:solidFill>
                <a:latin typeface="Arial"/>
                <a:ea typeface="Arial"/>
                <a:cs typeface="Arial"/>
                <a:sym typeface="Arial"/>
              </a:defRPr>
            </a:lvl6pPr>
            <a:lvl7pPr marL="0" marR="0" lvl="6" indent="0" algn="l" rtl="0">
              <a:spcBef>
                <a:spcPts val="0"/>
              </a:spcBef>
              <a:spcAft>
                <a:spcPts val="0"/>
              </a:spcAft>
              <a:buNone/>
              <a:defRPr sz="1800">
                <a:solidFill>
                  <a:schemeClr val="dk1"/>
                </a:solidFill>
                <a:latin typeface="Arial"/>
                <a:ea typeface="Arial"/>
                <a:cs typeface="Arial"/>
                <a:sym typeface="Arial"/>
              </a:defRPr>
            </a:lvl7pPr>
            <a:lvl8pPr marL="0" marR="0" lvl="7" indent="0" algn="l" rtl="0">
              <a:spcBef>
                <a:spcPts val="0"/>
              </a:spcBef>
              <a:spcAft>
                <a:spcPts val="0"/>
              </a:spcAft>
              <a:buNone/>
              <a:defRPr sz="1800">
                <a:solidFill>
                  <a:schemeClr val="dk1"/>
                </a:solidFill>
                <a:latin typeface="Arial"/>
                <a:ea typeface="Arial"/>
                <a:cs typeface="Arial"/>
                <a:sym typeface="Arial"/>
              </a:defRPr>
            </a:lvl8pPr>
            <a:lvl9pPr marL="0" marR="0" lvl="8" indent="0" algn="l" rtl="0">
              <a:spcBef>
                <a:spcPts val="0"/>
              </a:spcBef>
              <a:spcAft>
                <a:spcPts val="0"/>
              </a:spcAft>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0"/>
        <p:cNvGrpSpPr/>
        <p:nvPr/>
      </p:nvGrpSpPr>
      <p:grpSpPr>
        <a:xfrm>
          <a:off x="0" y="0"/>
          <a:ext cx="0" cy="0"/>
          <a:chOff x="0" y="0"/>
          <a:chExt cx="0" cy="0"/>
        </a:xfrm>
      </p:grpSpPr>
      <p:sp>
        <p:nvSpPr>
          <p:cNvPr id="71" name="Google Shape;71;p33"/>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33"/>
          <p:cNvSpPr txBox="1">
            <a:spLocks noGrp="1"/>
          </p:cNvSpPr>
          <p:nvPr>
            <p:ph type="body" idx="1"/>
          </p:nvPr>
        </p:nvSpPr>
        <p:spPr>
          <a:xfrm rot="5400000">
            <a:off x="3862938" y="-1526869"/>
            <a:ext cx="4471988" cy="11138876"/>
          </a:xfrm>
          <a:prstGeom prst="rect">
            <a:avLst/>
          </a:prstGeom>
          <a:noFill/>
          <a:ln>
            <a:noFill/>
          </a:ln>
        </p:spPr>
        <p:txBody>
          <a:bodyPr spcFirstLastPara="1" wrap="square" lIns="0" tIns="0" rIns="0" bIns="0" anchor="t" anchorCtr="0">
            <a:noAutofit/>
          </a:bodyPr>
          <a:lstStyle>
            <a:lvl1pPr marL="457200" lvl="0" indent="-342900" algn="l">
              <a:spcBef>
                <a:spcPts val="1350"/>
              </a:spcBef>
              <a:spcAft>
                <a:spcPts val="0"/>
              </a:spcAft>
              <a:buClr>
                <a:schemeClr val="dk1"/>
              </a:buClr>
              <a:buSzPts val="1800"/>
              <a:buChar char="•"/>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3" name="Google Shape;73;p33"/>
          <p:cNvSpPr txBox="1">
            <a:spLocks noGrp="1"/>
          </p:cNvSpPr>
          <p:nvPr>
            <p:ph type="dt" idx="10"/>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R="0" lvl="0" algn="l" rtl="0">
              <a:spcBef>
                <a:spcPts val="900"/>
              </a:spcBef>
              <a:spcAft>
                <a:spcPts val="0"/>
              </a:spcAft>
              <a:buSzPts val="1400"/>
              <a:buNone/>
              <a:defRPr sz="1800">
                <a:solidFill>
                  <a:schemeClr val="dk1"/>
                </a:solidFill>
                <a:latin typeface="Arial"/>
                <a:ea typeface="Arial"/>
                <a:cs typeface="Arial"/>
                <a:sym typeface="Arial"/>
              </a:defRPr>
            </a:lvl1pPr>
            <a:lvl2pPr marR="0" lvl="1" algn="l" rtl="0">
              <a:spcBef>
                <a:spcPts val="90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90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90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90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4" name="Google Shape;74;p33"/>
          <p:cNvSpPr txBox="1">
            <a:spLocks noGrp="1"/>
          </p:cNvSpPr>
          <p:nvPr>
            <p:ph type="sldNum" idx="12"/>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a:solidFill>
                  <a:schemeClr val="dk1"/>
                </a:solidFill>
                <a:latin typeface="Arial"/>
                <a:ea typeface="Arial"/>
                <a:cs typeface="Arial"/>
                <a:sym typeface="Arial"/>
              </a:defRPr>
            </a:lvl1pPr>
            <a:lvl2pPr marL="0" marR="0" lvl="1" indent="0" algn="l" rtl="0">
              <a:spcBef>
                <a:spcPts val="0"/>
              </a:spcBef>
              <a:spcAft>
                <a:spcPts val="0"/>
              </a:spcAft>
              <a:buNone/>
              <a:defRPr sz="1800">
                <a:solidFill>
                  <a:schemeClr val="dk1"/>
                </a:solidFill>
                <a:latin typeface="Arial"/>
                <a:ea typeface="Arial"/>
                <a:cs typeface="Arial"/>
                <a:sym typeface="Arial"/>
              </a:defRPr>
            </a:lvl2pPr>
            <a:lvl3pPr marL="0" marR="0" lvl="2" indent="0" algn="l" rtl="0">
              <a:spcBef>
                <a:spcPts val="0"/>
              </a:spcBef>
              <a:spcAft>
                <a:spcPts val="0"/>
              </a:spcAft>
              <a:buNone/>
              <a:defRPr sz="1800">
                <a:solidFill>
                  <a:schemeClr val="dk1"/>
                </a:solidFill>
                <a:latin typeface="Arial"/>
                <a:ea typeface="Arial"/>
                <a:cs typeface="Arial"/>
                <a:sym typeface="Arial"/>
              </a:defRPr>
            </a:lvl3pPr>
            <a:lvl4pPr marL="0" marR="0" lvl="3" indent="0" algn="l" rtl="0">
              <a:spcBef>
                <a:spcPts val="0"/>
              </a:spcBef>
              <a:spcAft>
                <a:spcPts val="0"/>
              </a:spcAft>
              <a:buNone/>
              <a:defRPr sz="1800">
                <a:solidFill>
                  <a:schemeClr val="dk1"/>
                </a:solidFill>
                <a:latin typeface="Arial"/>
                <a:ea typeface="Arial"/>
                <a:cs typeface="Arial"/>
                <a:sym typeface="Arial"/>
              </a:defRPr>
            </a:lvl4pPr>
            <a:lvl5pPr marL="0" marR="0" lvl="4" indent="0" algn="l" rtl="0">
              <a:spcBef>
                <a:spcPts val="0"/>
              </a:spcBef>
              <a:spcAft>
                <a:spcPts val="0"/>
              </a:spcAft>
              <a:buNone/>
              <a:defRPr sz="1800">
                <a:solidFill>
                  <a:schemeClr val="dk1"/>
                </a:solidFill>
                <a:latin typeface="Arial"/>
                <a:ea typeface="Arial"/>
                <a:cs typeface="Arial"/>
                <a:sym typeface="Arial"/>
              </a:defRPr>
            </a:lvl5pPr>
            <a:lvl6pPr marL="0" marR="0" lvl="5" indent="0" algn="l" rtl="0">
              <a:spcBef>
                <a:spcPts val="0"/>
              </a:spcBef>
              <a:spcAft>
                <a:spcPts val="0"/>
              </a:spcAft>
              <a:buNone/>
              <a:defRPr sz="1800">
                <a:solidFill>
                  <a:schemeClr val="dk1"/>
                </a:solidFill>
                <a:latin typeface="Arial"/>
                <a:ea typeface="Arial"/>
                <a:cs typeface="Arial"/>
                <a:sym typeface="Arial"/>
              </a:defRPr>
            </a:lvl6pPr>
            <a:lvl7pPr marL="0" marR="0" lvl="6" indent="0" algn="l" rtl="0">
              <a:spcBef>
                <a:spcPts val="0"/>
              </a:spcBef>
              <a:spcAft>
                <a:spcPts val="0"/>
              </a:spcAft>
              <a:buNone/>
              <a:defRPr sz="1800">
                <a:solidFill>
                  <a:schemeClr val="dk1"/>
                </a:solidFill>
                <a:latin typeface="Arial"/>
                <a:ea typeface="Arial"/>
                <a:cs typeface="Arial"/>
                <a:sym typeface="Arial"/>
              </a:defRPr>
            </a:lvl7pPr>
            <a:lvl8pPr marL="0" marR="0" lvl="7" indent="0" algn="l" rtl="0">
              <a:spcBef>
                <a:spcPts val="0"/>
              </a:spcBef>
              <a:spcAft>
                <a:spcPts val="0"/>
              </a:spcAft>
              <a:buNone/>
              <a:defRPr sz="1800">
                <a:solidFill>
                  <a:schemeClr val="dk1"/>
                </a:solidFill>
                <a:latin typeface="Arial"/>
                <a:ea typeface="Arial"/>
                <a:cs typeface="Arial"/>
                <a:sym typeface="Arial"/>
              </a:defRPr>
            </a:lvl8pPr>
            <a:lvl9pPr marL="0" marR="0" lvl="8" indent="0" algn="l" rtl="0">
              <a:spcBef>
                <a:spcPts val="0"/>
              </a:spcBef>
              <a:spcAft>
                <a:spcPts val="0"/>
              </a:spcAft>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5"/>
        <p:cNvGrpSpPr/>
        <p:nvPr/>
      </p:nvGrpSpPr>
      <p:grpSpPr>
        <a:xfrm>
          <a:off x="0" y="0"/>
          <a:ext cx="0" cy="0"/>
          <a:chOff x="0" y="0"/>
          <a:chExt cx="0" cy="0"/>
        </a:xfrm>
      </p:grpSpPr>
      <p:sp>
        <p:nvSpPr>
          <p:cNvPr id="76" name="Google Shape;76;p34"/>
          <p:cNvSpPr txBox="1">
            <a:spLocks noGrp="1"/>
          </p:cNvSpPr>
          <p:nvPr>
            <p:ph type="title"/>
          </p:nvPr>
        </p:nvSpPr>
        <p:spPr>
          <a:xfrm rot="5400000">
            <a:off x="7362214" y="1972409"/>
            <a:ext cx="5826125" cy="2786184"/>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34"/>
          <p:cNvSpPr txBox="1">
            <a:spLocks noGrp="1"/>
          </p:cNvSpPr>
          <p:nvPr>
            <p:ph type="body" idx="1"/>
          </p:nvPr>
        </p:nvSpPr>
        <p:spPr>
          <a:xfrm rot="5400000">
            <a:off x="1693131" y="-722921"/>
            <a:ext cx="5826125" cy="8176845"/>
          </a:xfrm>
          <a:prstGeom prst="rect">
            <a:avLst/>
          </a:prstGeom>
          <a:noFill/>
          <a:ln>
            <a:noFill/>
          </a:ln>
        </p:spPr>
        <p:txBody>
          <a:bodyPr spcFirstLastPara="1" wrap="square" lIns="0" tIns="0" rIns="0" bIns="0" anchor="t" anchorCtr="0">
            <a:noAutofit/>
          </a:bodyPr>
          <a:lstStyle>
            <a:lvl1pPr marL="457200" lvl="0" indent="-342900" algn="l">
              <a:spcBef>
                <a:spcPts val="1350"/>
              </a:spcBef>
              <a:spcAft>
                <a:spcPts val="0"/>
              </a:spcAft>
              <a:buClr>
                <a:schemeClr val="dk1"/>
              </a:buClr>
              <a:buSzPts val="1800"/>
              <a:buChar char="•"/>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8" name="Google Shape;78;p34"/>
          <p:cNvSpPr txBox="1">
            <a:spLocks noGrp="1"/>
          </p:cNvSpPr>
          <p:nvPr>
            <p:ph type="dt" idx="10"/>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R="0" lvl="0" algn="l" rtl="0">
              <a:spcBef>
                <a:spcPts val="900"/>
              </a:spcBef>
              <a:spcAft>
                <a:spcPts val="0"/>
              </a:spcAft>
              <a:buSzPts val="1400"/>
              <a:buNone/>
              <a:defRPr sz="1800">
                <a:solidFill>
                  <a:schemeClr val="dk1"/>
                </a:solidFill>
                <a:latin typeface="Arial"/>
                <a:ea typeface="Arial"/>
                <a:cs typeface="Arial"/>
                <a:sym typeface="Arial"/>
              </a:defRPr>
            </a:lvl1pPr>
            <a:lvl2pPr marR="0" lvl="1" algn="l" rtl="0">
              <a:spcBef>
                <a:spcPts val="90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90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90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90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9" name="Google Shape;79;p34"/>
          <p:cNvSpPr txBox="1">
            <a:spLocks noGrp="1"/>
          </p:cNvSpPr>
          <p:nvPr>
            <p:ph type="sldNum" idx="12"/>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a:solidFill>
                  <a:schemeClr val="dk1"/>
                </a:solidFill>
                <a:latin typeface="Arial"/>
                <a:ea typeface="Arial"/>
                <a:cs typeface="Arial"/>
                <a:sym typeface="Arial"/>
              </a:defRPr>
            </a:lvl1pPr>
            <a:lvl2pPr marL="0" marR="0" lvl="1" indent="0" algn="l" rtl="0">
              <a:spcBef>
                <a:spcPts val="0"/>
              </a:spcBef>
              <a:spcAft>
                <a:spcPts val="0"/>
              </a:spcAft>
              <a:buNone/>
              <a:defRPr sz="1800">
                <a:solidFill>
                  <a:schemeClr val="dk1"/>
                </a:solidFill>
                <a:latin typeface="Arial"/>
                <a:ea typeface="Arial"/>
                <a:cs typeface="Arial"/>
                <a:sym typeface="Arial"/>
              </a:defRPr>
            </a:lvl2pPr>
            <a:lvl3pPr marL="0" marR="0" lvl="2" indent="0" algn="l" rtl="0">
              <a:spcBef>
                <a:spcPts val="0"/>
              </a:spcBef>
              <a:spcAft>
                <a:spcPts val="0"/>
              </a:spcAft>
              <a:buNone/>
              <a:defRPr sz="1800">
                <a:solidFill>
                  <a:schemeClr val="dk1"/>
                </a:solidFill>
                <a:latin typeface="Arial"/>
                <a:ea typeface="Arial"/>
                <a:cs typeface="Arial"/>
                <a:sym typeface="Arial"/>
              </a:defRPr>
            </a:lvl3pPr>
            <a:lvl4pPr marL="0" marR="0" lvl="3" indent="0" algn="l" rtl="0">
              <a:spcBef>
                <a:spcPts val="0"/>
              </a:spcBef>
              <a:spcAft>
                <a:spcPts val="0"/>
              </a:spcAft>
              <a:buNone/>
              <a:defRPr sz="1800">
                <a:solidFill>
                  <a:schemeClr val="dk1"/>
                </a:solidFill>
                <a:latin typeface="Arial"/>
                <a:ea typeface="Arial"/>
                <a:cs typeface="Arial"/>
                <a:sym typeface="Arial"/>
              </a:defRPr>
            </a:lvl4pPr>
            <a:lvl5pPr marL="0" marR="0" lvl="4" indent="0" algn="l" rtl="0">
              <a:spcBef>
                <a:spcPts val="0"/>
              </a:spcBef>
              <a:spcAft>
                <a:spcPts val="0"/>
              </a:spcAft>
              <a:buNone/>
              <a:defRPr sz="1800">
                <a:solidFill>
                  <a:schemeClr val="dk1"/>
                </a:solidFill>
                <a:latin typeface="Arial"/>
                <a:ea typeface="Arial"/>
                <a:cs typeface="Arial"/>
                <a:sym typeface="Arial"/>
              </a:defRPr>
            </a:lvl5pPr>
            <a:lvl6pPr marL="0" marR="0" lvl="5" indent="0" algn="l" rtl="0">
              <a:spcBef>
                <a:spcPts val="0"/>
              </a:spcBef>
              <a:spcAft>
                <a:spcPts val="0"/>
              </a:spcAft>
              <a:buNone/>
              <a:defRPr sz="1800">
                <a:solidFill>
                  <a:schemeClr val="dk1"/>
                </a:solidFill>
                <a:latin typeface="Arial"/>
                <a:ea typeface="Arial"/>
                <a:cs typeface="Arial"/>
                <a:sym typeface="Arial"/>
              </a:defRPr>
            </a:lvl6pPr>
            <a:lvl7pPr marL="0" marR="0" lvl="6" indent="0" algn="l" rtl="0">
              <a:spcBef>
                <a:spcPts val="0"/>
              </a:spcBef>
              <a:spcAft>
                <a:spcPts val="0"/>
              </a:spcAft>
              <a:buNone/>
              <a:defRPr sz="1800">
                <a:solidFill>
                  <a:schemeClr val="dk1"/>
                </a:solidFill>
                <a:latin typeface="Arial"/>
                <a:ea typeface="Arial"/>
                <a:cs typeface="Arial"/>
                <a:sym typeface="Arial"/>
              </a:defRPr>
            </a:lvl7pPr>
            <a:lvl8pPr marL="0" marR="0" lvl="7" indent="0" algn="l" rtl="0">
              <a:spcBef>
                <a:spcPts val="0"/>
              </a:spcBef>
              <a:spcAft>
                <a:spcPts val="0"/>
              </a:spcAft>
              <a:buNone/>
              <a:defRPr sz="1800">
                <a:solidFill>
                  <a:schemeClr val="dk1"/>
                </a:solidFill>
                <a:latin typeface="Arial"/>
                <a:ea typeface="Arial"/>
                <a:cs typeface="Arial"/>
                <a:sym typeface="Arial"/>
              </a:defRPr>
            </a:lvl8pPr>
            <a:lvl9pPr marL="0" marR="0" lvl="8" indent="0" algn="l" rtl="0">
              <a:spcBef>
                <a:spcPts val="0"/>
              </a:spcBef>
              <a:spcAft>
                <a:spcPts val="0"/>
              </a:spcAft>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95"/>
        <p:cNvGrpSpPr/>
        <p:nvPr/>
      </p:nvGrpSpPr>
      <p:grpSpPr>
        <a:xfrm>
          <a:off x="0" y="0"/>
          <a:ext cx="0" cy="0"/>
          <a:chOff x="0" y="0"/>
          <a:chExt cx="0" cy="0"/>
        </a:xfrm>
      </p:grpSpPr>
      <p:sp>
        <p:nvSpPr>
          <p:cNvPr id="96" name="Google Shape;96;p38"/>
          <p:cNvSpPr txBox="1">
            <a:spLocks noGrp="1"/>
          </p:cNvSpPr>
          <p:nvPr>
            <p:ph type="body" idx="1"/>
          </p:nvPr>
        </p:nvSpPr>
        <p:spPr>
          <a:xfrm>
            <a:off x="527051" y="1604434"/>
            <a:ext cx="11137900" cy="4561420"/>
          </a:xfrm>
          <a:prstGeom prst="rect">
            <a:avLst/>
          </a:prstGeom>
          <a:noFill/>
          <a:ln>
            <a:noFill/>
          </a:ln>
        </p:spPr>
        <p:txBody>
          <a:bodyPr spcFirstLastPara="1" wrap="square" lIns="0" tIns="0" rIns="0" bIns="0" anchor="t" anchorCtr="0">
            <a:noAutofit/>
          </a:bodyPr>
          <a:lstStyle>
            <a:lvl1pPr marL="457200" lvl="0" indent="-361950" algn="l">
              <a:spcBef>
                <a:spcPts val="1575"/>
              </a:spcBef>
              <a:spcAft>
                <a:spcPts val="0"/>
              </a:spcAft>
              <a:buClr>
                <a:schemeClr val="dk1"/>
              </a:buClr>
              <a:buSzPts val="2100"/>
              <a:buChar char="•"/>
              <a:defRPr sz="2100">
                <a:solidFill>
                  <a:schemeClr val="dk1"/>
                </a:solidFill>
              </a:defRPr>
            </a:lvl1pPr>
            <a:lvl2pPr marL="914400" lvl="1" indent="-361950" algn="l">
              <a:spcBef>
                <a:spcPts val="800"/>
              </a:spcBef>
              <a:spcAft>
                <a:spcPts val="0"/>
              </a:spcAft>
              <a:buClr>
                <a:schemeClr val="dk1"/>
              </a:buClr>
              <a:buSzPts val="2100"/>
              <a:buFont typeface="Arial"/>
              <a:buChar char="–"/>
              <a:defRPr sz="2100">
                <a:solidFill>
                  <a:schemeClr val="dk1"/>
                </a:solidFill>
              </a:defRPr>
            </a:lvl2pPr>
            <a:lvl3pPr marL="1371600" lvl="2" indent="-361950" algn="l">
              <a:spcBef>
                <a:spcPts val="800"/>
              </a:spcBef>
              <a:spcAft>
                <a:spcPts val="0"/>
              </a:spcAft>
              <a:buClr>
                <a:srgbClr val="707070"/>
              </a:buClr>
              <a:buSzPts val="2100"/>
              <a:buFont typeface="Noto Sans Symbols"/>
              <a:buChar char="▪"/>
              <a:defRPr sz="2100">
                <a:solidFill>
                  <a:schemeClr val="dk1"/>
                </a:solidFill>
              </a:defRPr>
            </a:lvl3pPr>
            <a:lvl4pPr marL="1828800" lvl="3" indent="-361950" algn="l">
              <a:spcBef>
                <a:spcPts val="800"/>
              </a:spcBef>
              <a:spcAft>
                <a:spcPts val="0"/>
              </a:spcAft>
              <a:buClr>
                <a:schemeClr val="dk1"/>
              </a:buClr>
              <a:buSzPts val="2100"/>
              <a:buFont typeface="Arial"/>
              <a:buChar char="–"/>
              <a:defRPr sz="2100">
                <a:solidFill>
                  <a:schemeClr val="dk1"/>
                </a:solidFill>
              </a:defRPr>
            </a:lvl4pPr>
            <a:lvl5pPr marL="2286000" lvl="4" indent="-342900" algn="l">
              <a:spcBef>
                <a:spcPts val="80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97" name="Google Shape;97;p38"/>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38"/>
          <p:cNvSpPr txBox="1">
            <a:spLocks noGrp="1"/>
          </p:cNvSpPr>
          <p:nvPr>
            <p:ph type="body" idx="2"/>
          </p:nvPr>
        </p:nvSpPr>
        <p:spPr>
          <a:xfrm>
            <a:off x="517364" y="6489943"/>
            <a:ext cx="9590568" cy="303213"/>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Clr>
                <a:srgbClr val="707070"/>
              </a:buClr>
              <a:buSzPts val="1100"/>
              <a:buNone/>
              <a:defRPr sz="1100">
                <a:solidFill>
                  <a:srgbClr val="707070"/>
                </a:solidFill>
              </a:defRPr>
            </a:lvl1pPr>
            <a:lvl2pPr marL="914400" lvl="1" indent="-228600" algn="l">
              <a:spcBef>
                <a:spcPts val="600"/>
              </a:spcBef>
              <a:spcAft>
                <a:spcPts val="0"/>
              </a:spcAft>
              <a:buClr>
                <a:schemeClr val="dk1"/>
              </a:buClr>
              <a:buSzPts val="2000"/>
              <a:buFont typeface="Arial"/>
              <a:buNone/>
              <a:defRPr/>
            </a:lvl2pPr>
            <a:lvl3pPr marL="1371600" lvl="2" indent="-228600" algn="l">
              <a:spcBef>
                <a:spcPts val="400"/>
              </a:spcBef>
              <a:spcAft>
                <a:spcPts val="0"/>
              </a:spcAft>
              <a:buClr>
                <a:schemeClr val="dk1"/>
              </a:buClr>
              <a:buSzPts val="2000"/>
              <a:buFont typeface="Arial"/>
              <a:buNone/>
              <a:defRPr/>
            </a:lvl3pPr>
            <a:lvl4pPr marL="1828800" lvl="3" indent="-228600" algn="l">
              <a:spcBef>
                <a:spcPts val="400"/>
              </a:spcBef>
              <a:spcAft>
                <a:spcPts val="0"/>
              </a:spcAft>
              <a:buClr>
                <a:schemeClr val="dk1"/>
              </a:buClr>
              <a:buSzPts val="2000"/>
              <a:buFont typeface="Arial"/>
              <a:buNone/>
              <a:defRPr/>
            </a:lvl4pPr>
            <a:lvl5pPr marL="2286000" lvl="4" indent="-228600" algn="l">
              <a:spcBef>
                <a:spcPts val="400"/>
              </a:spcBef>
              <a:spcAft>
                <a:spcPts val="0"/>
              </a:spcAft>
              <a:buClr>
                <a:schemeClr val="dk1"/>
              </a:buClr>
              <a:buSzPts val="2000"/>
              <a:buFont typeface="Arial"/>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99" name="Google Shape;99;p38"/>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5_Title and Content">
  <p:cSld name="5_Title and Content">
    <p:spTree>
      <p:nvGrpSpPr>
        <p:cNvPr id="1" name="Shape 100"/>
        <p:cNvGrpSpPr/>
        <p:nvPr/>
      </p:nvGrpSpPr>
      <p:grpSpPr>
        <a:xfrm>
          <a:off x="0" y="0"/>
          <a:ext cx="0" cy="0"/>
          <a:chOff x="0" y="0"/>
          <a:chExt cx="0" cy="0"/>
        </a:xfrm>
      </p:grpSpPr>
      <p:sp>
        <p:nvSpPr>
          <p:cNvPr id="101" name="Google Shape;101;p39"/>
          <p:cNvSpPr txBox="1">
            <a:spLocks noGrp="1"/>
          </p:cNvSpPr>
          <p:nvPr>
            <p:ph type="body" idx="1"/>
          </p:nvPr>
        </p:nvSpPr>
        <p:spPr>
          <a:xfrm>
            <a:off x="527051" y="1604434"/>
            <a:ext cx="11137900" cy="4561420"/>
          </a:xfrm>
          <a:prstGeom prst="rect">
            <a:avLst/>
          </a:prstGeom>
          <a:noFill/>
          <a:ln>
            <a:noFill/>
          </a:ln>
        </p:spPr>
        <p:txBody>
          <a:bodyPr spcFirstLastPara="1" wrap="square" lIns="0" tIns="0" rIns="0" bIns="0" anchor="t" anchorCtr="0">
            <a:noAutofit/>
          </a:bodyPr>
          <a:lstStyle>
            <a:lvl1pPr marL="457200" lvl="0" indent="-361950" algn="l">
              <a:spcBef>
                <a:spcPts val="1575"/>
              </a:spcBef>
              <a:spcAft>
                <a:spcPts val="0"/>
              </a:spcAft>
              <a:buClr>
                <a:schemeClr val="dk1"/>
              </a:buClr>
              <a:buSzPts val="2100"/>
              <a:buChar char="•"/>
              <a:defRPr sz="2100">
                <a:solidFill>
                  <a:schemeClr val="dk1"/>
                </a:solidFill>
              </a:defRPr>
            </a:lvl1pPr>
            <a:lvl2pPr marL="914400" lvl="1" indent="-361950" algn="l">
              <a:spcBef>
                <a:spcPts val="800"/>
              </a:spcBef>
              <a:spcAft>
                <a:spcPts val="0"/>
              </a:spcAft>
              <a:buClr>
                <a:schemeClr val="dk1"/>
              </a:buClr>
              <a:buSzPts val="2100"/>
              <a:buFont typeface="Arial"/>
              <a:buChar char="–"/>
              <a:defRPr sz="2100">
                <a:solidFill>
                  <a:schemeClr val="dk1"/>
                </a:solidFill>
              </a:defRPr>
            </a:lvl2pPr>
            <a:lvl3pPr marL="1371600" lvl="2" indent="-361950" algn="l">
              <a:spcBef>
                <a:spcPts val="800"/>
              </a:spcBef>
              <a:spcAft>
                <a:spcPts val="0"/>
              </a:spcAft>
              <a:buClr>
                <a:srgbClr val="707070"/>
              </a:buClr>
              <a:buSzPts val="2100"/>
              <a:buFont typeface="Noto Sans Symbols"/>
              <a:buChar char="▪"/>
              <a:defRPr sz="2100">
                <a:solidFill>
                  <a:schemeClr val="dk1"/>
                </a:solidFill>
              </a:defRPr>
            </a:lvl3pPr>
            <a:lvl4pPr marL="1828800" lvl="3" indent="-361950" algn="l">
              <a:spcBef>
                <a:spcPts val="800"/>
              </a:spcBef>
              <a:spcAft>
                <a:spcPts val="0"/>
              </a:spcAft>
              <a:buClr>
                <a:schemeClr val="dk1"/>
              </a:buClr>
              <a:buSzPts val="2100"/>
              <a:buFont typeface="Arial"/>
              <a:buChar char="–"/>
              <a:defRPr sz="2100">
                <a:solidFill>
                  <a:schemeClr val="dk1"/>
                </a:solidFill>
              </a:defRPr>
            </a:lvl4pPr>
            <a:lvl5pPr marL="2286000" lvl="4" indent="-342900" algn="l">
              <a:spcBef>
                <a:spcPts val="80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02" name="Google Shape;102;p39"/>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 name="Google Shape;103;p39"/>
          <p:cNvSpPr txBox="1">
            <a:spLocks noGrp="1"/>
          </p:cNvSpPr>
          <p:nvPr>
            <p:ph type="body" idx="2"/>
          </p:nvPr>
        </p:nvSpPr>
        <p:spPr>
          <a:xfrm>
            <a:off x="517364" y="6489943"/>
            <a:ext cx="9590568" cy="303213"/>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Clr>
                <a:srgbClr val="707070"/>
              </a:buClr>
              <a:buSzPts val="1100"/>
              <a:buNone/>
              <a:defRPr sz="1100">
                <a:solidFill>
                  <a:srgbClr val="707070"/>
                </a:solidFill>
              </a:defRPr>
            </a:lvl1pPr>
            <a:lvl2pPr marL="914400" lvl="1" indent="-228600" algn="l">
              <a:spcBef>
                <a:spcPts val="600"/>
              </a:spcBef>
              <a:spcAft>
                <a:spcPts val="0"/>
              </a:spcAft>
              <a:buClr>
                <a:schemeClr val="dk1"/>
              </a:buClr>
              <a:buSzPts val="2000"/>
              <a:buFont typeface="Arial"/>
              <a:buNone/>
              <a:defRPr/>
            </a:lvl2pPr>
            <a:lvl3pPr marL="1371600" lvl="2" indent="-228600" algn="l">
              <a:spcBef>
                <a:spcPts val="400"/>
              </a:spcBef>
              <a:spcAft>
                <a:spcPts val="0"/>
              </a:spcAft>
              <a:buClr>
                <a:schemeClr val="dk1"/>
              </a:buClr>
              <a:buSzPts val="2000"/>
              <a:buFont typeface="Arial"/>
              <a:buNone/>
              <a:defRPr/>
            </a:lvl3pPr>
            <a:lvl4pPr marL="1828800" lvl="3" indent="-228600" algn="l">
              <a:spcBef>
                <a:spcPts val="400"/>
              </a:spcBef>
              <a:spcAft>
                <a:spcPts val="0"/>
              </a:spcAft>
              <a:buClr>
                <a:schemeClr val="dk1"/>
              </a:buClr>
              <a:buSzPts val="2000"/>
              <a:buFont typeface="Arial"/>
              <a:buNone/>
              <a:defRPr/>
            </a:lvl4pPr>
            <a:lvl5pPr marL="2286000" lvl="4" indent="-228600" algn="l">
              <a:spcBef>
                <a:spcPts val="400"/>
              </a:spcBef>
              <a:spcAft>
                <a:spcPts val="0"/>
              </a:spcAft>
              <a:buClr>
                <a:schemeClr val="dk1"/>
              </a:buClr>
              <a:buSzPts val="2000"/>
              <a:buFont typeface="Arial"/>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04" name="Google Shape;104;p39"/>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6_Title and Content">
  <p:cSld name="6_Title and Content">
    <p:spTree>
      <p:nvGrpSpPr>
        <p:cNvPr id="1" name="Shape 105"/>
        <p:cNvGrpSpPr/>
        <p:nvPr/>
      </p:nvGrpSpPr>
      <p:grpSpPr>
        <a:xfrm>
          <a:off x="0" y="0"/>
          <a:ext cx="0" cy="0"/>
          <a:chOff x="0" y="0"/>
          <a:chExt cx="0" cy="0"/>
        </a:xfrm>
      </p:grpSpPr>
      <p:sp>
        <p:nvSpPr>
          <p:cNvPr id="106" name="Google Shape;106;p40"/>
          <p:cNvSpPr txBox="1">
            <a:spLocks noGrp="1"/>
          </p:cNvSpPr>
          <p:nvPr>
            <p:ph type="body" idx="1"/>
          </p:nvPr>
        </p:nvSpPr>
        <p:spPr>
          <a:xfrm>
            <a:off x="527051" y="1604434"/>
            <a:ext cx="11137900" cy="4561420"/>
          </a:xfrm>
          <a:prstGeom prst="rect">
            <a:avLst/>
          </a:prstGeom>
          <a:noFill/>
          <a:ln>
            <a:noFill/>
          </a:ln>
        </p:spPr>
        <p:txBody>
          <a:bodyPr spcFirstLastPara="1" wrap="square" lIns="0" tIns="0" rIns="0" bIns="0" anchor="t" anchorCtr="0">
            <a:noAutofit/>
          </a:bodyPr>
          <a:lstStyle>
            <a:lvl1pPr marL="457200" lvl="0" indent="-361950" algn="l">
              <a:spcBef>
                <a:spcPts val="1575"/>
              </a:spcBef>
              <a:spcAft>
                <a:spcPts val="0"/>
              </a:spcAft>
              <a:buClr>
                <a:schemeClr val="dk1"/>
              </a:buClr>
              <a:buSzPts val="2100"/>
              <a:buChar char="•"/>
              <a:defRPr sz="2100">
                <a:solidFill>
                  <a:schemeClr val="dk1"/>
                </a:solidFill>
              </a:defRPr>
            </a:lvl1pPr>
            <a:lvl2pPr marL="914400" lvl="1" indent="-361950" algn="l">
              <a:spcBef>
                <a:spcPts val="800"/>
              </a:spcBef>
              <a:spcAft>
                <a:spcPts val="0"/>
              </a:spcAft>
              <a:buClr>
                <a:schemeClr val="dk1"/>
              </a:buClr>
              <a:buSzPts val="2100"/>
              <a:buFont typeface="Arial"/>
              <a:buChar char="–"/>
              <a:defRPr sz="2100">
                <a:solidFill>
                  <a:schemeClr val="dk1"/>
                </a:solidFill>
              </a:defRPr>
            </a:lvl2pPr>
            <a:lvl3pPr marL="1371600" lvl="2" indent="-361950" algn="l">
              <a:spcBef>
                <a:spcPts val="800"/>
              </a:spcBef>
              <a:spcAft>
                <a:spcPts val="0"/>
              </a:spcAft>
              <a:buClr>
                <a:srgbClr val="707070"/>
              </a:buClr>
              <a:buSzPts val="2100"/>
              <a:buFont typeface="Noto Sans Symbols"/>
              <a:buChar char="▪"/>
              <a:defRPr sz="2100">
                <a:solidFill>
                  <a:schemeClr val="dk1"/>
                </a:solidFill>
              </a:defRPr>
            </a:lvl3pPr>
            <a:lvl4pPr marL="1828800" lvl="3" indent="-361950" algn="l">
              <a:spcBef>
                <a:spcPts val="800"/>
              </a:spcBef>
              <a:spcAft>
                <a:spcPts val="0"/>
              </a:spcAft>
              <a:buClr>
                <a:schemeClr val="dk1"/>
              </a:buClr>
              <a:buSzPts val="2100"/>
              <a:buFont typeface="Arial"/>
              <a:buChar char="–"/>
              <a:defRPr sz="2100">
                <a:solidFill>
                  <a:schemeClr val="dk1"/>
                </a:solidFill>
              </a:defRPr>
            </a:lvl4pPr>
            <a:lvl5pPr marL="2286000" lvl="4" indent="-342900" algn="l">
              <a:spcBef>
                <a:spcPts val="80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07" name="Google Shape;107;p40"/>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 name="Google Shape;108;p40"/>
          <p:cNvSpPr txBox="1">
            <a:spLocks noGrp="1"/>
          </p:cNvSpPr>
          <p:nvPr>
            <p:ph type="body" idx="2"/>
          </p:nvPr>
        </p:nvSpPr>
        <p:spPr>
          <a:xfrm>
            <a:off x="517364" y="6489943"/>
            <a:ext cx="9590568" cy="303213"/>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Clr>
                <a:srgbClr val="707070"/>
              </a:buClr>
              <a:buSzPts val="1100"/>
              <a:buNone/>
              <a:defRPr sz="1100">
                <a:solidFill>
                  <a:srgbClr val="707070"/>
                </a:solidFill>
              </a:defRPr>
            </a:lvl1pPr>
            <a:lvl2pPr marL="914400" lvl="1" indent="-228600" algn="l">
              <a:spcBef>
                <a:spcPts val="600"/>
              </a:spcBef>
              <a:spcAft>
                <a:spcPts val="0"/>
              </a:spcAft>
              <a:buClr>
                <a:schemeClr val="dk1"/>
              </a:buClr>
              <a:buSzPts val="2000"/>
              <a:buFont typeface="Arial"/>
              <a:buNone/>
              <a:defRPr/>
            </a:lvl2pPr>
            <a:lvl3pPr marL="1371600" lvl="2" indent="-228600" algn="l">
              <a:spcBef>
                <a:spcPts val="400"/>
              </a:spcBef>
              <a:spcAft>
                <a:spcPts val="0"/>
              </a:spcAft>
              <a:buClr>
                <a:schemeClr val="dk1"/>
              </a:buClr>
              <a:buSzPts val="2000"/>
              <a:buFont typeface="Arial"/>
              <a:buNone/>
              <a:defRPr/>
            </a:lvl3pPr>
            <a:lvl4pPr marL="1828800" lvl="3" indent="-228600" algn="l">
              <a:spcBef>
                <a:spcPts val="400"/>
              </a:spcBef>
              <a:spcAft>
                <a:spcPts val="0"/>
              </a:spcAft>
              <a:buClr>
                <a:schemeClr val="dk1"/>
              </a:buClr>
              <a:buSzPts val="2000"/>
              <a:buFont typeface="Arial"/>
              <a:buNone/>
              <a:defRPr/>
            </a:lvl4pPr>
            <a:lvl5pPr marL="2286000" lvl="4" indent="-228600" algn="l">
              <a:spcBef>
                <a:spcPts val="400"/>
              </a:spcBef>
              <a:spcAft>
                <a:spcPts val="0"/>
              </a:spcAft>
              <a:buClr>
                <a:schemeClr val="dk1"/>
              </a:buClr>
              <a:buSzPts val="2000"/>
              <a:buFont typeface="Arial"/>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09" name="Google Shape;109;p40"/>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7_Title and Content">
  <p:cSld name="7_Title and Content">
    <p:spTree>
      <p:nvGrpSpPr>
        <p:cNvPr id="1" name="Shape 110"/>
        <p:cNvGrpSpPr/>
        <p:nvPr/>
      </p:nvGrpSpPr>
      <p:grpSpPr>
        <a:xfrm>
          <a:off x="0" y="0"/>
          <a:ext cx="0" cy="0"/>
          <a:chOff x="0" y="0"/>
          <a:chExt cx="0" cy="0"/>
        </a:xfrm>
      </p:grpSpPr>
      <p:sp>
        <p:nvSpPr>
          <p:cNvPr id="111" name="Google Shape;111;p41"/>
          <p:cNvSpPr txBox="1">
            <a:spLocks noGrp="1"/>
          </p:cNvSpPr>
          <p:nvPr>
            <p:ph type="body" idx="1"/>
          </p:nvPr>
        </p:nvSpPr>
        <p:spPr>
          <a:xfrm>
            <a:off x="527051" y="1604434"/>
            <a:ext cx="11137900" cy="4561420"/>
          </a:xfrm>
          <a:prstGeom prst="rect">
            <a:avLst/>
          </a:prstGeom>
          <a:noFill/>
          <a:ln>
            <a:noFill/>
          </a:ln>
        </p:spPr>
        <p:txBody>
          <a:bodyPr spcFirstLastPara="1" wrap="square" lIns="0" tIns="0" rIns="0" bIns="0" anchor="t" anchorCtr="0">
            <a:noAutofit/>
          </a:bodyPr>
          <a:lstStyle>
            <a:lvl1pPr marL="457200" lvl="0" indent="-361950" algn="l">
              <a:spcBef>
                <a:spcPts val="1575"/>
              </a:spcBef>
              <a:spcAft>
                <a:spcPts val="0"/>
              </a:spcAft>
              <a:buClr>
                <a:schemeClr val="dk1"/>
              </a:buClr>
              <a:buSzPts val="2100"/>
              <a:buChar char="•"/>
              <a:defRPr sz="2100">
                <a:solidFill>
                  <a:schemeClr val="dk1"/>
                </a:solidFill>
              </a:defRPr>
            </a:lvl1pPr>
            <a:lvl2pPr marL="914400" lvl="1" indent="-361950" algn="l">
              <a:spcBef>
                <a:spcPts val="800"/>
              </a:spcBef>
              <a:spcAft>
                <a:spcPts val="0"/>
              </a:spcAft>
              <a:buClr>
                <a:schemeClr val="dk1"/>
              </a:buClr>
              <a:buSzPts val="2100"/>
              <a:buFont typeface="Arial"/>
              <a:buChar char="–"/>
              <a:defRPr sz="2100">
                <a:solidFill>
                  <a:schemeClr val="dk1"/>
                </a:solidFill>
              </a:defRPr>
            </a:lvl2pPr>
            <a:lvl3pPr marL="1371600" lvl="2" indent="-361950" algn="l">
              <a:spcBef>
                <a:spcPts val="800"/>
              </a:spcBef>
              <a:spcAft>
                <a:spcPts val="0"/>
              </a:spcAft>
              <a:buClr>
                <a:srgbClr val="707070"/>
              </a:buClr>
              <a:buSzPts val="2100"/>
              <a:buFont typeface="Noto Sans Symbols"/>
              <a:buChar char="▪"/>
              <a:defRPr sz="2100">
                <a:solidFill>
                  <a:schemeClr val="dk1"/>
                </a:solidFill>
              </a:defRPr>
            </a:lvl3pPr>
            <a:lvl4pPr marL="1828800" lvl="3" indent="-361950" algn="l">
              <a:spcBef>
                <a:spcPts val="800"/>
              </a:spcBef>
              <a:spcAft>
                <a:spcPts val="0"/>
              </a:spcAft>
              <a:buClr>
                <a:schemeClr val="dk1"/>
              </a:buClr>
              <a:buSzPts val="2100"/>
              <a:buFont typeface="Arial"/>
              <a:buChar char="–"/>
              <a:defRPr sz="2100">
                <a:solidFill>
                  <a:schemeClr val="dk1"/>
                </a:solidFill>
              </a:defRPr>
            </a:lvl4pPr>
            <a:lvl5pPr marL="2286000" lvl="4" indent="-342900" algn="l">
              <a:spcBef>
                <a:spcPts val="80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12" name="Google Shape;112;p41"/>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41"/>
          <p:cNvSpPr txBox="1">
            <a:spLocks noGrp="1"/>
          </p:cNvSpPr>
          <p:nvPr>
            <p:ph type="body" idx="2"/>
          </p:nvPr>
        </p:nvSpPr>
        <p:spPr>
          <a:xfrm>
            <a:off x="517364" y="6489943"/>
            <a:ext cx="9590568" cy="303213"/>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Clr>
                <a:srgbClr val="707070"/>
              </a:buClr>
              <a:buSzPts val="1100"/>
              <a:buNone/>
              <a:defRPr sz="1100">
                <a:solidFill>
                  <a:srgbClr val="707070"/>
                </a:solidFill>
              </a:defRPr>
            </a:lvl1pPr>
            <a:lvl2pPr marL="914400" lvl="1" indent="-228600" algn="l">
              <a:spcBef>
                <a:spcPts val="600"/>
              </a:spcBef>
              <a:spcAft>
                <a:spcPts val="0"/>
              </a:spcAft>
              <a:buClr>
                <a:schemeClr val="dk1"/>
              </a:buClr>
              <a:buSzPts val="2000"/>
              <a:buFont typeface="Arial"/>
              <a:buNone/>
              <a:defRPr/>
            </a:lvl2pPr>
            <a:lvl3pPr marL="1371600" lvl="2" indent="-228600" algn="l">
              <a:spcBef>
                <a:spcPts val="400"/>
              </a:spcBef>
              <a:spcAft>
                <a:spcPts val="0"/>
              </a:spcAft>
              <a:buClr>
                <a:schemeClr val="dk1"/>
              </a:buClr>
              <a:buSzPts val="2000"/>
              <a:buFont typeface="Arial"/>
              <a:buNone/>
              <a:defRPr/>
            </a:lvl3pPr>
            <a:lvl4pPr marL="1828800" lvl="3" indent="-228600" algn="l">
              <a:spcBef>
                <a:spcPts val="400"/>
              </a:spcBef>
              <a:spcAft>
                <a:spcPts val="0"/>
              </a:spcAft>
              <a:buClr>
                <a:schemeClr val="dk1"/>
              </a:buClr>
              <a:buSzPts val="2000"/>
              <a:buFont typeface="Arial"/>
              <a:buNone/>
              <a:defRPr/>
            </a:lvl4pPr>
            <a:lvl5pPr marL="2286000" lvl="4" indent="-228600" algn="l">
              <a:spcBef>
                <a:spcPts val="400"/>
              </a:spcBef>
              <a:spcAft>
                <a:spcPts val="0"/>
              </a:spcAft>
              <a:buClr>
                <a:schemeClr val="dk1"/>
              </a:buClr>
              <a:buSzPts val="2000"/>
              <a:buFont typeface="Arial"/>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14" name="Google Shape;114;p41"/>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115"/>
        <p:cNvGrpSpPr/>
        <p:nvPr/>
      </p:nvGrpSpPr>
      <p:grpSpPr>
        <a:xfrm>
          <a:off x="0" y="0"/>
          <a:ext cx="0" cy="0"/>
          <a:chOff x="0" y="0"/>
          <a:chExt cx="0" cy="0"/>
        </a:xfrm>
      </p:grpSpPr>
      <p:sp>
        <p:nvSpPr>
          <p:cNvPr id="116" name="Google Shape;116;p42"/>
          <p:cNvSpPr txBox="1">
            <a:spLocks noGrp="1"/>
          </p:cNvSpPr>
          <p:nvPr>
            <p:ph type="title"/>
          </p:nvPr>
        </p:nvSpPr>
        <p:spPr>
          <a:xfrm>
            <a:off x="529169" y="188916"/>
            <a:ext cx="11133667" cy="1008061"/>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3200">
                <a:solidFill>
                  <a:srgbClr val="000000"/>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42"/>
          <p:cNvSpPr txBox="1">
            <a:spLocks noGrp="1"/>
          </p:cNvSpPr>
          <p:nvPr>
            <p:ph type="body" idx="1"/>
          </p:nvPr>
        </p:nvSpPr>
        <p:spPr>
          <a:xfrm>
            <a:off x="529168" y="6311904"/>
            <a:ext cx="5465232" cy="390525"/>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Clr>
                <a:srgbClr val="000000"/>
              </a:buClr>
              <a:buSzPts val="1000"/>
              <a:buNone/>
              <a:defRPr sz="1000" b="0">
                <a:solidFill>
                  <a:srgbClr val="000000"/>
                </a:solidFill>
                <a:latin typeface="Arial"/>
                <a:ea typeface="Arial"/>
                <a:cs typeface="Arial"/>
                <a:sym typeface="Aria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18" name="Google Shape;118;p42"/>
          <p:cNvSpPr txBox="1">
            <a:spLocks noGrp="1"/>
          </p:cNvSpPr>
          <p:nvPr>
            <p:ph type="body" idx="2"/>
          </p:nvPr>
        </p:nvSpPr>
        <p:spPr>
          <a:xfrm>
            <a:off x="6197601" y="6311904"/>
            <a:ext cx="5465232" cy="390525"/>
          </a:xfrm>
          <a:prstGeom prst="rect">
            <a:avLst/>
          </a:prstGeom>
          <a:noFill/>
          <a:ln>
            <a:noFill/>
          </a:ln>
        </p:spPr>
        <p:txBody>
          <a:bodyPr spcFirstLastPara="1" wrap="square" lIns="0" tIns="0" rIns="0" bIns="0" anchor="b" anchorCtr="0">
            <a:noAutofit/>
          </a:bodyPr>
          <a:lstStyle>
            <a:lvl1pPr marL="457200" lvl="0" indent="-228600" algn="r">
              <a:spcBef>
                <a:spcPts val="0"/>
              </a:spcBef>
              <a:spcAft>
                <a:spcPts val="0"/>
              </a:spcAft>
              <a:buClr>
                <a:srgbClr val="000000"/>
              </a:buClr>
              <a:buSzPts val="1000"/>
              <a:buNone/>
              <a:defRPr sz="1000" b="0">
                <a:solidFill>
                  <a:srgbClr val="000000"/>
                </a:solidFill>
                <a:latin typeface="Arial"/>
                <a:ea typeface="Arial"/>
                <a:cs typeface="Arial"/>
                <a:sym typeface="Aria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2_Title Only">
  <p:cSld name="2_Title Only">
    <p:spTree>
      <p:nvGrpSpPr>
        <p:cNvPr id="1" name="Shape 119"/>
        <p:cNvGrpSpPr/>
        <p:nvPr/>
      </p:nvGrpSpPr>
      <p:grpSpPr>
        <a:xfrm>
          <a:off x="0" y="0"/>
          <a:ext cx="0" cy="0"/>
          <a:chOff x="0" y="0"/>
          <a:chExt cx="0" cy="0"/>
        </a:xfrm>
      </p:grpSpPr>
      <p:sp>
        <p:nvSpPr>
          <p:cNvPr id="120" name="Google Shape;120;p43"/>
          <p:cNvSpPr txBox="1">
            <a:spLocks noGrp="1"/>
          </p:cNvSpPr>
          <p:nvPr>
            <p:ph type="title"/>
          </p:nvPr>
        </p:nvSpPr>
        <p:spPr>
          <a:xfrm>
            <a:off x="529169" y="188916"/>
            <a:ext cx="11133667" cy="1008061"/>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3200">
                <a:solidFill>
                  <a:srgbClr val="000000"/>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1" name="Google Shape;121;p43"/>
          <p:cNvSpPr txBox="1">
            <a:spLocks noGrp="1"/>
          </p:cNvSpPr>
          <p:nvPr>
            <p:ph type="body" idx="1"/>
          </p:nvPr>
        </p:nvSpPr>
        <p:spPr>
          <a:xfrm>
            <a:off x="529168" y="6311904"/>
            <a:ext cx="5465232" cy="390525"/>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Clr>
                <a:srgbClr val="000000"/>
              </a:buClr>
              <a:buSzPts val="1000"/>
              <a:buNone/>
              <a:defRPr sz="1000" b="0">
                <a:solidFill>
                  <a:srgbClr val="000000"/>
                </a:solidFill>
                <a:latin typeface="Arial"/>
                <a:ea typeface="Arial"/>
                <a:cs typeface="Arial"/>
                <a:sym typeface="Aria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22" name="Google Shape;122;p43"/>
          <p:cNvSpPr txBox="1">
            <a:spLocks noGrp="1"/>
          </p:cNvSpPr>
          <p:nvPr>
            <p:ph type="body" idx="2"/>
          </p:nvPr>
        </p:nvSpPr>
        <p:spPr>
          <a:xfrm>
            <a:off x="6197601" y="6311904"/>
            <a:ext cx="5465232" cy="390525"/>
          </a:xfrm>
          <a:prstGeom prst="rect">
            <a:avLst/>
          </a:prstGeom>
          <a:noFill/>
          <a:ln>
            <a:noFill/>
          </a:ln>
        </p:spPr>
        <p:txBody>
          <a:bodyPr spcFirstLastPara="1" wrap="square" lIns="0" tIns="0" rIns="0" bIns="0" anchor="b" anchorCtr="0">
            <a:noAutofit/>
          </a:bodyPr>
          <a:lstStyle>
            <a:lvl1pPr marL="457200" lvl="0" indent="-228600" algn="r">
              <a:spcBef>
                <a:spcPts val="0"/>
              </a:spcBef>
              <a:spcAft>
                <a:spcPts val="0"/>
              </a:spcAft>
              <a:buClr>
                <a:srgbClr val="000000"/>
              </a:buClr>
              <a:buSzPts val="1000"/>
              <a:buNone/>
              <a:defRPr sz="1000" b="0">
                <a:solidFill>
                  <a:srgbClr val="000000"/>
                </a:solidFill>
                <a:latin typeface="Arial"/>
                <a:ea typeface="Arial"/>
                <a:cs typeface="Arial"/>
                <a:sym typeface="Aria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3_Title Only">
  <p:cSld name="3_Title Only">
    <p:spTree>
      <p:nvGrpSpPr>
        <p:cNvPr id="1" name="Shape 123"/>
        <p:cNvGrpSpPr/>
        <p:nvPr/>
      </p:nvGrpSpPr>
      <p:grpSpPr>
        <a:xfrm>
          <a:off x="0" y="0"/>
          <a:ext cx="0" cy="0"/>
          <a:chOff x="0" y="0"/>
          <a:chExt cx="0" cy="0"/>
        </a:xfrm>
      </p:grpSpPr>
      <p:sp>
        <p:nvSpPr>
          <p:cNvPr id="124" name="Google Shape;124;p44"/>
          <p:cNvSpPr txBox="1">
            <a:spLocks noGrp="1"/>
          </p:cNvSpPr>
          <p:nvPr>
            <p:ph type="title"/>
          </p:nvPr>
        </p:nvSpPr>
        <p:spPr>
          <a:xfrm>
            <a:off x="529169" y="188916"/>
            <a:ext cx="11133667" cy="1008061"/>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3200">
                <a:solidFill>
                  <a:srgbClr val="000000"/>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44"/>
          <p:cNvSpPr txBox="1">
            <a:spLocks noGrp="1"/>
          </p:cNvSpPr>
          <p:nvPr>
            <p:ph type="body" idx="1"/>
          </p:nvPr>
        </p:nvSpPr>
        <p:spPr>
          <a:xfrm>
            <a:off x="529168" y="6311904"/>
            <a:ext cx="5465232" cy="390525"/>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Clr>
                <a:srgbClr val="000000"/>
              </a:buClr>
              <a:buSzPts val="1000"/>
              <a:buNone/>
              <a:defRPr sz="1000" b="0">
                <a:solidFill>
                  <a:srgbClr val="000000"/>
                </a:solidFill>
                <a:latin typeface="Arial"/>
                <a:ea typeface="Arial"/>
                <a:cs typeface="Arial"/>
                <a:sym typeface="Aria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26" name="Google Shape;126;p44"/>
          <p:cNvSpPr txBox="1">
            <a:spLocks noGrp="1"/>
          </p:cNvSpPr>
          <p:nvPr>
            <p:ph type="body" idx="2"/>
          </p:nvPr>
        </p:nvSpPr>
        <p:spPr>
          <a:xfrm>
            <a:off x="6197601" y="6311904"/>
            <a:ext cx="5465232" cy="390525"/>
          </a:xfrm>
          <a:prstGeom prst="rect">
            <a:avLst/>
          </a:prstGeom>
          <a:noFill/>
          <a:ln>
            <a:noFill/>
          </a:ln>
        </p:spPr>
        <p:txBody>
          <a:bodyPr spcFirstLastPara="1" wrap="square" lIns="0" tIns="0" rIns="0" bIns="0" anchor="b" anchorCtr="0">
            <a:noAutofit/>
          </a:bodyPr>
          <a:lstStyle>
            <a:lvl1pPr marL="457200" lvl="0" indent="-228600" algn="r">
              <a:spcBef>
                <a:spcPts val="0"/>
              </a:spcBef>
              <a:spcAft>
                <a:spcPts val="0"/>
              </a:spcAft>
              <a:buClr>
                <a:srgbClr val="000000"/>
              </a:buClr>
              <a:buSzPts val="1000"/>
              <a:buNone/>
              <a:defRPr sz="1000" b="0">
                <a:solidFill>
                  <a:srgbClr val="000000"/>
                </a:solidFill>
                <a:latin typeface="Arial"/>
                <a:ea typeface="Arial"/>
                <a:cs typeface="Arial"/>
                <a:sym typeface="Aria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Vlastní rozložení">
  <p:cSld name="Vlastní rozložení">
    <p:spTree>
      <p:nvGrpSpPr>
        <p:cNvPr id="1" name="Shape 21"/>
        <p:cNvGrpSpPr/>
        <p:nvPr/>
      </p:nvGrpSpPr>
      <p:grpSpPr>
        <a:xfrm>
          <a:off x="0" y="0"/>
          <a:ext cx="0" cy="0"/>
          <a:chOff x="0" y="0"/>
          <a:chExt cx="0" cy="0"/>
        </a:xfrm>
      </p:grpSpPr>
      <p:sp>
        <p:nvSpPr>
          <p:cNvPr id="22" name="Google Shape;22;p23"/>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23"/>
          <p:cNvSpPr txBox="1">
            <a:spLocks noGrp="1"/>
          </p:cNvSpPr>
          <p:nvPr>
            <p:ph type="body" idx="1"/>
          </p:nvPr>
        </p:nvSpPr>
        <p:spPr>
          <a:xfrm>
            <a:off x="517364" y="6489943"/>
            <a:ext cx="9590568" cy="303213"/>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Clr>
                <a:schemeClr val="dk1"/>
              </a:buClr>
              <a:buSzPts val="800"/>
              <a:buNone/>
              <a:defRPr sz="800">
                <a:solidFill>
                  <a:schemeClr val="dk1"/>
                </a:solidFill>
              </a:defRPr>
            </a:lvl1pPr>
            <a:lvl2pPr marL="914400" lvl="1" indent="-228600" algn="l">
              <a:spcBef>
                <a:spcPts val="600"/>
              </a:spcBef>
              <a:spcAft>
                <a:spcPts val="0"/>
              </a:spcAft>
              <a:buClr>
                <a:schemeClr val="dk1"/>
              </a:buClr>
              <a:buSzPts val="2000"/>
              <a:buFont typeface="Arial"/>
              <a:buNone/>
              <a:defRPr/>
            </a:lvl2pPr>
            <a:lvl3pPr marL="1371600" lvl="2" indent="-228600" algn="l">
              <a:spcBef>
                <a:spcPts val="400"/>
              </a:spcBef>
              <a:spcAft>
                <a:spcPts val="0"/>
              </a:spcAft>
              <a:buClr>
                <a:schemeClr val="dk1"/>
              </a:buClr>
              <a:buSzPts val="2000"/>
              <a:buFont typeface="Arial"/>
              <a:buNone/>
              <a:defRPr/>
            </a:lvl3pPr>
            <a:lvl4pPr marL="1828800" lvl="3" indent="-228600" algn="l">
              <a:spcBef>
                <a:spcPts val="400"/>
              </a:spcBef>
              <a:spcAft>
                <a:spcPts val="0"/>
              </a:spcAft>
              <a:buClr>
                <a:schemeClr val="dk1"/>
              </a:buClr>
              <a:buSzPts val="2000"/>
              <a:buFont typeface="Arial"/>
              <a:buNone/>
              <a:defRPr/>
            </a:lvl4pPr>
            <a:lvl5pPr marL="2286000" lvl="4" indent="-228600" algn="l">
              <a:spcBef>
                <a:spcPts val="400"/>
              </a:spcBef>
              <a:spcAft>
                <a:spcPts val="0"/>
              </a:spcAft>
              <a:buClr>
                <a:schemeClr val="dk1"/>
              </a:buClr>
              <a:buSzPts val="2000"/>
              <a:buFont typeface="Arial"/>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9_Title and Content">
  <p:cSld name="9_Title and Content">
    <p:spTree>
      <p:nvGrpSpPr>
        <p:cNvPr id="1" name="Shape 127"/>
        <p:cNvGrpSpPr/>
        <p:nvPr/>
      </p:nvGrpSpPr>
      <p:grpSpPr>
        <a:xfrm>
          <a:off x="0" y="0"/>
          <a:ext cx="0" cy="0"/>
          <a:chOff x="0" y="0"/>
          <a:chExt cx="0" cy="0"/>
        </a:xfrm>
      </p:grpSpPr>
      <p:sp>
        <p:nvSpPr>
          <p:cNvPr id="128" name="Google Shape;128;p45"/>
          <p:cNvSpPr txBox="1">
            <a:spLocks noGrp="1"/>
          </p:cNvSpPr>
          <p:nvPr>
            <p:ph type="body" idx="1"/>
          </p:nvPr>
        </p:nvSpPr>
        <p:spPr>
          <a:xfrm>
            <a:off x="527051" y="1604434"/>
            <a:ext cx="11137900" cy="4561420"/>
          </a:xfrm>
          <a:prstGeom prst="rect">
            <a:avLst/>
          </a:prstGeom>
          <a:noFill/>
          <a:ln>
            <a:noFill/>
          </a:ln>
        </p:spPr>
        <p:txBody>
          <a:bodyPr spcFirstLastPara="1" wrap="square" lIns="0" tIns="0" rIns="0" bIns="0" anchor="t" anchorCtr="0">
            <a:noAutofit/>
          </a:bodyPr>
          <a:lstStyle>
            <a:lvl1pPr marL="457200" lvl="0" indent="-361950" algn="l">
              <a:spcBef>
                <a:spcPts val="1575"/>
              </a:spcBef>
              <a:spcAft>
                <a:spcPts val="0"/>
              </a:spcAft>
              <a:buClr>
                <a:schemeClr val="dk1"/>
              </a:buClr>
              <a:buSzPts val="2100"/>
              <a:buChar char="•"/>
              <a:defRPr sz="2100">
                <a:solidFill>
                  <a:schemeClr val="dk1"/>
                </a:solidFill>
              </a:defRPr>
            </a:lvl1pPr>
            <a:lvl2pPr marL="914400" lvl="1" indent="-361950" algn="l">
              <a:spcBef>
                <a:spcPts val="800"/>
              </a:spcBef>
              <a:spcAft>
                <a:spcPts val="0"/>
              </a:spcAft>
              <a:buClr>
                <a:schemeClr val="dk1"/>
              </a:buClr>
              <a:buSzPts val="2100"/>
              <a:buFont typeface="Arial"/>
              <a:buChar char="–"/>
              <a:defRPr sz="2100">
                <a:solidFill>
                  <a:schemeClr val="dk1"/>
                </a:solidFill>
              </a:defRPr>
            </a:lvl2pPr>
            <a:lvl3pPr marL="1371600" lvl="2" indent="-361950" algn="l">
              <a:spcBef>
                <a:spcPts val="800"/>
              </a:spcBef>
              <a:spcAft>
                <a:spcPts val="0"/>
              </a:spcAft>
              <a:buClr>
                <a:srgbClr val="707070"/>
              </a:buClr>
              <a:buSzPts val="2100"/>
              <a:buFont typeface="Noto Sans Symbols"/>
              <a:buChar char="▪"/>
              <a:defRPr sz="2100">
                <a:solidFill>
                  <a:schemeClr val="dk1"/>
                </a:solidFill>
              </a:defRPr>
            </a:lvl3pPr>
            <a:lvl4pPr marL="1828800" lvl="3" indent="-361950" algn="l">
              <a:spcBef>
                <a:spcPts val="800"/>
              </a:spcBef>
              <a:spcAft>
                <a:spcPts val="0"/>
              </a:spcAft>
              <a:buClr>
                <a:schemeClr val="dk1"/>
              </a:buClr>
              <a:buSzPts val="2100"/>
              <a:buFont typeface="Arial"/>
              <a:buChar char="–"/>
              <a:defRPr sz="2100">
                <a:solidFill>
                  <a:schemeClr val="dk1"/>
                </a:solidFill>
              </a:defRPr>
            </a:lvl4pPr>
            <a:lvl5pPr marL="2286000" lvl="4" indent="-342900" algn="l">
              <a:spcBef>
                <a:spcPts val="80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29" name="Google Shape;129;p45"/>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0" name="Google Shape;130;p45"/>
          <p:cNvSpPr txBox="1">
            <a:spLocks noGrp="1"/>
          </p:cNvSpPr>
          <p:nvPr>
            <p:ph type="body" idx="2"/>
          </p:nvPr>
        </p:nvSpPr>
        <p:spPr>
          <a:xfrm>
            <a:off x="517364" y="6434360"/>
            <a:ext cx="9590568" cy="303213"/>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Clr>
                <a:srgbClr val="707070"/>
              </a:buClr>
              <a:buSzPts val="1100"/>
              <a:buFont typeface="Arial"/>
              <a:buNone/>
              <a:defRPr sz="1100">
                <a:solidFill>
                  <a:srgbClr val="707070"/>
                </a:solidFill>
              </a:defRPr>
            </a:lvl1pPr>
            <a:lvl2pPr marL="914400" lvl="1" indent="-228600" algn="l">
              <a:spcBef>
                <a:spcPts val="600"/>
              </a:spcBef>
              <a:spcAft>
                <a:spcPts val="0"/>
              </a:spcAft>
              <a:buClr>
                <a:schemeClr val="dk1"/>
              </a:buClr>
              <a:buSzPts val="2000"/>
              <a:buFont typeface="Arial"/>
              <a:buNone/>
              <a:defRPr/>
            </a:lvl2pPr>
            <a:lvl3pPr marL="1371600" lvl="2" indent="-228600" algn="l">
              <a:spcBef>
                <a:spcPts val="400"/>
              </a:spcBef>
              <a:spcAft>
                <a:spcPts val="0"/>
              </a:spcAft>
              <a:buClr>
                <a:schemeClr val="dk1"/>
              </a:buClr>
              <a:buSzPts val="2000"/>
              <a:buFont typeface="Arial"/>
              <a:buNone/>
              <a:defRPr/>
            </a:lvl3pPr>
            <a:lvl4pPr marL="1828800" lvl="3" indent="-228600" algn="l">
              <a:spcBef>
                <a:spcPts val="400"/>
              </a:spcBef>
              <a:spcAft>
                <a:spcPts val="0"/>
              </a:spcAft>
              <a:buClr>
                <a:schemeClr val="dk1"/>
              </a:buClr>
              <a:buSzPts val="2000"/>
              <a:buFont typeface="Arial"/>
              <a:buNone/>
              <a:defRPr/>
            </a:lvl4pPr>
            <a:lvl5pPr marL="2286000" lvl="4" indent="-228600" algn="l">
              <a:spcBef>
                <a:spcPts val="400"/>
              </a:spcBef>
              <a:spcAft>
                <a:spcPts val="0"/>
              </a:spcAft>
              <a:buClr>
                <a:schemeClr val="dk1"/>
              </a:buClr>
              <a:buSzPts val="2000"/>
              <a:buFont typeface="Arial"/>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31" name="Google Shape;131;p45"/>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11_Title and Content">
  <p:cSld name="11_Title and Content">
    <p:spTree>
      <p:nvGrpSpPr>
        <p:cNvPr id="1" name="Shape 137"/>
        <p:cNvGrpSpPr/>
        <p:nvPr/>
      </p:nvGrpSpPr>
      <p:grpSpPr>
        <a:xfrm>
          <a:off x="0" y="0"/>
          <a:ext cx="0" cy="0"/>
          <a:chOff x="0" y="0"/>
          <a:chExt cx="0" cy="0"/>
        </a:xfrm>
      </p:grpSpPr>
      <p:sp>
        <p:nvSpPr>
          <p:cNvPr id="138" name="Google Shape;138;p47"/>
          <p:cNvSpPr txBox="1">
            <a:spLocks noGrp="1"/>
          </p:cNvSpPr>
          <p:nvPr>
            <p:ph type="body" idx="1"/>
          </p:nvPr>
        </p:nvSpPr>
        <p:spPr>
          <a:xfrm>
            <a:off x="527051" y="1604434"/>
            <a:ext cx="11137900" cy="4561420"/>
          </a:xfrm>
          <a:prstGeom prst="rect">
            <a:avLst/>
          </a:prstGeom>
          <a:noFill/>
          <a:ln>
            <a:noFill/>
          </a:ln>
        </p:spPr>
        <p:txBody>
          <a:bodyPr spcFirstLastPara="1" wrap="square" lIns="0" tIns="0" rIns="0" bIns="0" anchor="t" anchorCtr="0">
            <a:noAutofit/>
          </a:bodyPr>
          <a:lstStyle>
            <a:lvl1pPr marL="457200" lvl="0" indent="-361950" algn="l">
              <a:spcBef>
                <a:spcPts val="1575"/>
              </a:spcBef>
              <a:spcAft>
                <a:spcPts val="0"/>
              </a:spcAft>
              <a:buClr>
                <a:schemeClr val="dk1"/>
              </a:buClr>
              <a:buSzPts val="2100"/>
              <a:buChar char="•"/>
              <a:defRPr sz="2100">
                <a:solidFill>
                  <a:schemeClr val="dk1"/>
                </a:solidFill>
              </a:defRPr>
            </a:lvl1pPr>
            <a:lvl2pPr marL="914400" lvl="1" indent="-361950" algn="l">
              <a:spcBef>
                <a:spcPts val="800"/>
              </a:spcBef>
              <a:spcAft>
                <a:spcPts val="0"/>
              </a:spcAft>
              <a:buClr>
                <a:schemeClr val="dk1"/>
              </a:buClr>
              <a:buSzPts val="2100"/>
              <a:buFont typeface="Arial"/>
              <a:buChar char="–"/>
              <a:defRPr sz="2100">
                <a:solidFill>
                  <a:schemeClr val="dk1"/>
                </a:solidFill>
              </a:defRPr>
            </a:lvl2pPr>
            <a:lvl3pPr marL="1371600" lvl="2" indent="-361950" algn="l">
              <a:spcBef>
                <a:spcPts val="800"/>
              </a:spcBef>
              <a:spcAft>
                <a:spcPts val="0"/>
              </a:spcAft>
              <a:buClr>
                <a:srgbClr val="707070"/>
              </a:buClr>
              <a:buSzPts val="2100"/>
              <a:buFont typeface="Noto Sans Symbols"/>
              <a:buChar char="▪"/>
              <a:defRPr sz="2100">
                <a:solidFill>
                  <a:schemeClr val="dk1"/>
                </a:solidFill>
              </a:defRPr>
            </a:lvl3pPr>
            <a:lvl4pPr marL="1828800" lvl="3" indent="-361950" algn="l">
              <a:spcBef>
                <a:spcPts val="800"/>
              </a:spcBef>
              <a:spcAft>
                <a:spcPts val="0"/>
              </a:spcAft>
              <a:buClr>
                <a:schemeClr val="dk1"/>
              </a:buClr>
              <a:buSzPts val="2100"/>
              <a:buFont typeface="Arial"/>
              <a:buChar char="–"/>
              <a:defRPr sz="2100">
                <a:solidFill>
                  <a:schemeClr val="dk1"/>
                </a:solidFill>
              </a:defRPr>
            </a:lvl4pPr>
            <a:lvl5pPr marL="2286000" lvl="4" indent="-342900" algn="l">
              <a:spcBef>
                <a:spcPts val="80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39" name="Google Shape;139;p47"/>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0" name="Google Shape;140;p47"/>
          <p:cNvSpPr txBox="1">
            <a:spLocks noGrp="1"/>
          </p:cNvSpPr>
          <p:nvPr>
            <p:ph type="body" idx="2"/>
          </p:nvPr>
        </p:nvSpPr>
        <p:spPr>
          <a:xfrm>
            <a:off x="517364" y="6434360"/>
            <a:ext cx="9590568" cy="303213"/>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Clr>
                <a:srgbClr val="707070"/>
              </a:buClr>
              <a:buSzPts val="1100"/>
              <a:buFont typeface="Arial"/>
              <a:buNone/>
              <a:defRPr sz="1100">
                <a:solidFill>
                  <a:srgbClr val="707070"/>
                </a:solidFill>
              </a:defRPr>
            </a:lvl1pPr>
            <a:lvl2pPr marL="914400" lvl="1" indent="-228600" algn="l">
              <a:spcBef>
                <a:spcPts val="600"/>
              </a:spcBef>
              <a:spcAft>
                <a:spcPts val="0"/>
              </a:spcAft>
              <a:buClr>
                <a:schemeClr val="dk1"/>
              </a:buClr>
              <a:buSzPts val="2000"/>
              <a:buFont typeface="Arial"/>
              <a:buNone/>
              <a:defRPr/>
            </a:lvl2pPr>
            <a:lvl3pPr marL="1371600" lvl="2" indent="-228600" algn="l">
              <a:spcBef>
                <a:spcPts val="400"/>
              </a:spcBef>
              <a:spcAft>
                <a:spcPts val="0"/>
              </a:spcAft>
              <a:buClr>
                <a:schemeClr val="dk1"/>
              </a:buClr>
              <a:buSzPts val="2000"/>
              <a:buFont typeface="Arial"/>
              <a:buNone/>
              <a:defRPr/>
            </a:lvl3pPr>
            <a:lvl4pPr marL="1828800" lvl="3" indent="-228600" algn="l">
              <a:spcBef>
                <a:spcPts val="400"/>
              </a:spcBef>
              <a:spcAft>
                <a:spcPts val="0"/>
              </a:spcAft>
              <a:buClr>
                <a:schemeClr val="dk1"/>
              </a:buClr>
              <a:buSzPts val="2000"/>
              <a:buFont typeface="Arial"/>
              <a:buNone/>
              <a:defRPr/>
            </a:lvl4pPr>
            <a:lvl5pPr marL="2286000" lvl="4" indent="-228600" algn="l">
              <a:spcBef>
                <a:spcPts val="400"/>
              </a:spcBef>
              <a:spcAft>
                <a:spcPts val="0"/>
              </a:spcAft>
              <a:buClr>
                <a:schemeClr val="dk1"/>
              </a:buClr>
              <a:buSzPts val="2000"/>
              <a:buFont typeface="Arial"/>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41" name="Google Shape;141;p47"/>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12_Title and Content">
  <p:cSld name="12_Title and Content">
    <p:spTree>
      <p:nvGrpSpPr>
        <p:cNvPr id="1" name="Shape 142"/>
        <p:cNvGrpSpPr/>
        <p:nvPr/>
      </p:nvGrpSpPr>
      <p:grpSpPr>
        <a:xfrm>
          <a:off x="0" y="0"/>
          <a:ext cx="0" cy="0"/>
          <a:chOff x="0" y="0"/>
          <a:chExt cx="0" cy="0"/>
        </a:xfrm>
      </p:grpSpPr>
      <p:sp>
        <p:nvSpPr>
          <p:cNvPr id="143" name="Google Shape;143;p48"/>
          <p:cNvSpPr txBox="1">
            <a:spLocks noGrp="1"/>
          </p:cNvSpPr>
          <p:nvPr>
            <p:ph type="body" idx="1"/>
          </p:nvPr>
        </p:nvSpPr>
        <p:spPr>
          <a:xfrm>
            <a:off x="527051" y="1604434"/>
            <a:ext cx="11137900" cy="4561420"/>
          </a:xfrm>
          <a:prstGeom prst="rect">
            <a:avLst/>
          </a:prstGeom>
          <a:noFill/>
          <a:ln>
            <a:noFill/>
          </a:ln>
        </p:spPr>
        <p:txBody>
          <a:bodyPr spcFirstLastPara="1" wrap="square" lIns="0" tIns="0" rIns="0" bIns="0" anchor="t" anchorCtr="0">
            <a:noAutofit/>
          </a:bodyPr>
          <a:lstStyle>
            <a:lvl1pPr marL="457200" lvl="0" indent="-361950" algn="l">
              <a:spcBef>
                <a:spcPts val="1575"/>
              </a:spcBef>
              <a:spcAft>
                <a:spcPts val="0"/>
              </a:spcAft>
              <a:buClr>
                <a:schemeClr val="dk1"/>
              </a:buClr>
              <a:buSzPts val="2100"/>
              <a:buChar char="•"/>
              <a:defRPr sz="2100">
                <a:solidFill>
                  <a:schemeClr val="dk1"/>
                </a:solidFill>
              </a:defRPr>
            </a:lvl1pPr>
            <a:lvl2pPr marL="914400" lvl="1" indent="-361950" algn="l">
              <a:spcBef>
                <a:spcPts val="800"/>
              </a:spcBef>
              <a:spcAft>
                <a:spcPts val="0"/>
              </a:spcAft>
              <a:buClr>
                <a:schemeClr val="dk1"/>
              </a:buClr>
              <a:buSzPts val="2100"/>
              <a:buFont typeface="Arial"/>
              <a:buChar char="–"/>
              <a:defRPr sz="2100">
                <a:solidFill>
                  <a:schemeClr val="dk1"/>
                </a:solidFill>
              </a:defRPr>
            </a:lvl2pPr>
            <a:lvl3pPr marL="1371600" lvl="2" indent="-361950" algn="l">
              <a:spcBef>
                <a:spcPts val="800"/>
              </a:spcBef>
              <a:spcAft>
                <a:spcPts val="0"/>
              </a:spcAft>
              <a:buClr>
                <a:srgbClr val="707070"/>
              </a:buClr>
              <a:buSzPts val="2100"/>
              <a:buFont typeface="Noto Sans Symbols"/>
              <a:buChar char="▪"/>
              <a:defRPr sz="2100">
                <a:solidFill>
                  <a:schemeClr val="dk1"/>
                </a:solidFill>
              </a:defRPr>
            </a:lvl3pPr>
            <a:lvl4pPr marL="1828800" lvl="3" indent="-361950" algn="l">
              <a:spcBef>
                <a:spcPts val="800"/>
              </a:spcBef>
              <a:spcAft>
                <a:spcPts val="0"/>
              </a:spcAft>
              <a:buClr>
                <a:schemeClr val="dk1"/>
              </a:buClr>
              <a:buSzPts val="2100"/>
              <a:buFont typeface="Arial"/>
              <a:buChar char="–"/>
              <a:defRPr sz="2100">
                <a:solidFill>
                  <a:schemeClr val="dk1"/>
                </a:solidFill>
              </a:defRPr>
            </a:lvl4pPr>
            <a:lvl5pPr marL="2286000" lvl="4" indent="-342900" algn="l">
              <a:spcBef>
                <a:spcPts val="80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44" name="Google Shape;144;p48"/>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5" name="Google Shape;145;p48"/>
          <p:cNvSpPr txBox="1">
            <a:spLocks noGrp="1"/>
          </p:cNvSpPr>
          <p:nvPr>
            <p:ph type="body" idx="2"/>
          </p:nvPr>
        </p:nvSpPr>
        <p:spPr>
          <a:xfrm>
            <a:off x="517364" y="6434360"/>
            <a:ext cx="9590568" cy="303213"/>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Clr>
                <a:srgbClr val="707070"/>
              </a:buClr>
              <a:buSzPts val="1100"/>
              <a:buFont typeface="Arial"/>
              <a:buNone/>
              <a:defRPr sz="1100">
                <a:solidFill>
                  <a:srgbClr val="707070"/>
                </a:solidFill>
              </a:defRPr>
            </a:lvl1pPr>
            <a:lvl2pPr marL="914400" lvl="1" indent="-228600" algn="l">
              <a:spcBef>
                <a:spcPts val="600"/>
              </a:spcBef>
              <a:spcAft>
                <a:spcPts val="0"/>
              </a:spcAft>
              <a:buClr>
                <a:schemeClr val="dk1"/>
              </a:buClr>
              <a:buSzPts val="2000"/>
              <a:buFont typeface="Arial"/>
              <a:buNone/>
              <a:defRPr/>
            </a:lvl2pPr>
            <a:lvl3pPr marL="1371600" lvl="2" indent="-228600" algn="l">
              <a:spcBef>
                <a:spcPts val="400"/>
              </a:spcBef>
              <a:spcAft>
                <a:spcPts val="0"/>
              </a:spcAft>
              <a:buClr>
                <a:schemeClr val="dk1"/>
              </a:buClr>
              <a:buSzPts val="2000"/>
              <a:buFont typeface="Arial"/>
              <a:buNone/>
              <a:defRPr/>
            </a:lvl3pPr>
            <a:lvl4pPr marL="1828800" lvl="3" indent="-228600" algn="l">
              <a:spcBef>
                <a:spcPts val="400"/>
              </a:spcBef>
              <a:spcAft>
                <a:spcPts val="0"/>
              </a:spcAft>
              <a:buClr>
                <a:schemeClr val="dk1"/>
              </a:buClr>
              <a:buSzPts val="2000"/>
              <a:buFont typeface="Arial"/>
              <a:buNone/>
              <a:defRPr/>
            </a:lvl4pPr>
            <a:lvl5pPr marL="2286000" lvl="4" indent="-228600" algn="l">
              <a:spcBef>
                <a:spcPts val="400"/>
              </a:spcBef>
              <a:spcAft>
                <a:spcPts val="0"/>
              </a:spcAft>
              <a:buClr>
                <a:schemeClr val="dk1"/>
              </a:buClr>
              <a:buSzPts val="2000"/>
              <a:buFont typeface="Arial"/>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46" name="Google Shape;146;p48"/>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13_Title and Content">
  <p:cSld name="13_Title and Content">
    <p:spTree>
      <p:nvGrpSpPr>
        <p:cNvPr id="1" name="Shape 147"/>
        <p:cNvGrpSpPr/>
        <p:nvPr/>
      </p:nvGrpSpPr>
      <p:grpSpPr>
        <a:xfrm>
          <a:off x="0" y="0"/>
          <a:ext cx="0" cy="0"/>
          <a:chOff x="0" y="0"/>
          <a:chExt cx="0" cy="0"/>
        </a:xfrm>
      </p:grpSpPr>
      <p:sp>
        <p:nvSpPr>
          <p:cNvPr id="148" name="Google Shape;148;p49"/>
          <p:cNvSpPr txBox="1">
            <a:spLocks noGrp="1"/>
          </p:cNvSpPr>
          <p:nvPr>
            <p:ph type="body" idx="1"/>
          </p:nvPr>
        </p:nvSpPr>
        <p:spPr>
          <a:xfrm>
            <a:off x="527051" y="1604434"/>
            <a:ext cx="11137900" cy="4561420"/>
          </a:xfrm>
          <a:prstGeom prst="rect">
            <a:avLst/>
          </a:prstGeom>
          <a:noFill/>
          <a:ln>
            <a:noFill/>
          </a:ln>
        </p:spPr>
        <p:txBody>
          <a:bodyPr spcFirstLastPara="1" wrap="square" lIns="0" tIns="0" rIns="0" bIns="0" anchor="t" anchorCtr="0">
            <a:noAutofit/>
          </a:bodyPr>
          <a:lstStyle>
            <a:lvl1pPr marL="457200" lvl="0" indent="-361950" algn="l">
              <a:spcBef>
                <a:spcPts val="1575"/>
              </a:spcBef>
              <a:spcAft>
                <a:spcPts val="0"/>
              </a:spcAft>
              <a:buClr>
                <a:schemeClr val="dk1"/>
              </a:buClr>
              <a:buSzPts val="2100"/>
              <a:buChar char="•"/>
              <a:defRPr sz="2100">
                <a:solidFill>
                  <a:schemeClr val="dk1"/>
                </a:solidFill>
              </a:defRPr>
            </a:lvl1pPr>
            <a:lvl2pPr marL="914400" lvl="1" indent="-361950" algn="l">
              <a:spcBef>
                <a:spcPts val="800"/>
              </a:spcBef>
              <a:spcAft>
                <a:spcPts val="0"/>
              </a:spcAft>
              <a:buClr>
                <a:schemeClr val="dk1"/>
              </a:buClr>
              <a:buSzPts val="2100"/>
              <a:buFont typeface="Arial"/>
              <a:buChar char="–"/>
              <a:defRPr sz="2100">
                <a:solidFill>
                  <a:schemeClr val="dk1"/>
                </a:solidFill>
              </a:defRPr>
            </a:lvl2pPr>
            <a:lvl3pPr marL="1371600" lvl="2" indent="-361950" algn="l">
              <a:spcBef>
                <a:spcPts val="800"/>
              </a:spcBef>
              <a:spcAft>
                <a:spcPts val="0"/>
              </a:spcAft>
              <a:buClr>
                <a:srgbClr val="707070"/>
              </a:buClr>
              <a:buSzPts val="2100"/>
              <a:buFont typeface="Noto Sans Symbols"/>
              <a:buChar char="▪"/>
              <a:defRPr sz="2100">
                <a:solidFill>
                  <a:schemeClr val="dk1"/>
                </a:solidFill>
              </a:defRPr>
            </a:lvl3pPr>
            <a:lvl4pPr marL="1828800" lvl="3" indent="-361950" algn="l">
              <a:spcBef>
                <a:spcPts val="800"/>
              </a:spcBef>
              <a:spcAft>
                <a:spcPts val="0"/>
              </a:spcAft>
              <a:buClr>
                <a:schemeClr val="dk1"/>
              </a:buClr>
              <a:buSzPts val="2100"/>
              <a:buFont typeface="Arial"/>
              <a:buChar char="–"/>
              <a:defRPr sz="2100">
                <a:solidFill>
                  <a:schemeClr val="dk1"/>
                </a:solidFill>
              </a:defRPr>
            </a:lvl4pPr>
            <a:lvl5pPr marL="2286000" lvl="4" indent="-342900" algn="l">
              <a:spcBef>
                <a:spcPts val="80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49" name="Google Shape;149;p49"/>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0" name="Google Shape;150;p49"/>
          <p:cNvSpPr txBox="1">
            <a:spLocks noGrp="1"/>
          </p:cNvSpPr>
          <p:nvPr>
            <p:ph type="body" idx="2"/>
          </p:nvPr>
        </p:nvSpPr>
        <p:spPr>
          <a:xfrm>
            <a:off x="517364" y="6434360"/>
            <a:ext cx="9590568" cy="303213"/>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Clr>
                <a:srgbClr val="707070"/>
              </a:buClr>
              <a:buSzPts val="1100"/>
              <a:buFont typeface="Arial"/>
              <a:buNone/>
              <a:defRPr sz="1100">
                <a:solidFill>
                  <a:srgbClr val="707070"/>
                </a:solidFill>
              </a:defRPr>
            </a:lvl1pPr>
            <a:lvl2pPr marL="914400" lvl="1" indent="-228600" algn="l">
              <a:spcBef>
                <a:spcPts val="600"/>
              </a:spcBef>
              <a:spcAft>
                <a:spcPts val="0"/>
              </a:spcAft>
              <a:buClr>
                <a:schemeClr val="dk1"/>
              </a:buClr>
              <a:buSzPts val="2000"/>
              <a:buFont typeface="Arial"/>
              <a:buNone/>
              <a:defRPr/>
            </a:lvl2pPr>
            <a:lvl3pPr marL="1371600" lvl="2" indent="-228600" algn="l">
              <a:spcBef>
                <a:spcPts val="400"/>
              </a:spcBef>
              <a:spcAft>
                <a:spcPts val="0"/>
              </a:spcAft>
              <a:buClr>
                <a:schemeClr val="dk1"/>
              </a:buClr>
              <a:buSzPts val="2000"/>
              <a:buFont typeface="Arial"/>
              <a:buNone/>
              <a:defRPr/>
            </a:lvl3pPr>
            <a:lvl4pPr marL="1828800" lvl="3" indent="-228600" algn="l">
              <a:spcBef>
                <a:spcPts val="400"/>
              </a:spcBef>
              <a:spcAft>
                <a:spcPts val="0"/>
              </a:spcAft>
              <a:buClr>
                <a:schemeClr val="dk1"/>
              </a:buClr>
              <a:buSzPts val="2000"/>
              <a:buFont typeface="Arial"/>
              <a:buNone/>
              <a:defRPr/>
            </a:lvl4pPr>
            <a:lvl5pPr marL="2286000" lvl="4" indent="-228600" algn="l">
              <a:spcBef>
                <a:spcPts val="400"/>
              </a:spcBef>
              <a:spcAft>
                <a:spcPts val="0"/>
              </a:spcAft>
              <a:buClr>
                <a:schemeClr val="dk1"/>
              </a:buClr>
              <a:buSzPts val="2000"/>
              <a:buFont typeface="Arial"/>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51" name="Google Shape;151;p49"/>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4_Title only">
  <p:cSld name="4_Title only">
    <p:spTree>
      <p:nvGrpSpPr>
        <p:cNvPr id="1" name="Shape 152"/>
        <p:cNvGrpSpPr/>
        <p:nvPr/>
      </p:nvGrpSpPr>
      <p:grpSpPr>
        <a:xfrm>
          <a:off x="0" y="0"/>
          <a:ext cx="0" cy="0"/>
          <a:chOff x="0" y="0"/>
          <a:chExt cx="0" cy="0"/>
        </a:xfrm>
      </p:grpSpPr>
      <p:sp>
        <p:nvSpPr>
          <p:cNvPr id="153" name="Google Shape;153;p50"/>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4" name="Google Shape;154;p50"/>
          <p:cNvSpPr txBox="1">
            <a:spLocks noGrp="1"/>
          </p:cNvSpPr>
          <p:nvPr>
            <p:ph type="body" idx="1"/>
          </p:nvPr>
        </p:nvSpPr>
        <p:spPr>
          <a:xfrm>
            <a:off x="517364" y="6434330"/>
            <a:ext cx="9590568" cy="303213"/>
          </a:xfrm>
          <a:prstGeom prst="rect">
            <a:avLst/>
          </a:prstGeom>
          <a:noFill/>
          <a:ln>
            <a:noFill/>
          </a:ln>
        </p:spPr>
        <p:txBody>
          <a:bodyPr spcFirstLastPara="1" wrap="square" lIns="0" tIns="0" rIns="0" bIns="0" anchor="b" anchorCtr="0">
            <a:noAutofit/>
          </a:bodyPr>
          <a:lstStyle>
            <a:lvl1pPr marL="457200" lvl="0" indent="-228600" algn="l">
              <a:spcBef>
                <a:spcPts val="825"/>
              </a:spcBef>
              <a:spcAft>
                <a:spcPts val="0"/>
              </a:spcAft>
              <a:buClr>
                <a:srgbClr val="707070"/>
              </a:buClr>
              <a:buSzPts val="1100"/>
              <a:buNone/>
              <a:defRPr sz="1100">
                <a:solidFill>
                  <a:srgbClr val="707070"/>
                </a:solidFil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55" name="Google Shape;155;p50"/>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extLst>
    <p:ext uri="{DCECCB84-F9BA-43D5-87BE-67443E8EF086}">
      <p15:sldGuideLst xmlns:p15="http://schemas.microsoft.com/office/powerpoint/2012/main">
        <p15:guide id="1" pos="288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5_Title only">
  <p:cSld name="5_Title only">
    <p:spTree>
      <p:nvGrpSpPr>
        <p:cNvPr id="1" name="Shape 156"/>
        <p:cNvGrpSpPr/>
        <p:nvPr/>
      </p:nvGrpSpPr>
      <p:grpSpPr>
        <a:xfrm>
          <a:off x="0" y="0"/>
          <a:ext cx="0" cy="0"/>
          <a:chOff x="0" y="0"/>
          <a:chExt cx="0" cy="0"/>
        </a:xfrm>
      </p:grpSpPr>
      <p:sp>
        <p:nvSpPr>
          <p:cNvPr id="157" name="Google Shape;157;p51"/>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8" name="Google Shape;158;p51"/>
          <p:cNvSpPr txBox="1">
            <a:spLocks noGrp="1"/>
          </p:cNvSpPr>
          <p:nvPr>
            <p:ph type="body" idx="1"/>
          </p:nvPr>
        </p:nvSpPr>
        <p:spPr>
          <a:xfrm>
            <a:off x="517364" y="6434330"/>
            <a:ext cx="9590568" cy="303213"/>
          </a:xfrm>
          <a:prstGeom prst="rect">
            <a:avLst/>
          </a:prstGeom>
          <a:noFill/>
          <a:ln>
            <a:noFill/>
          </a:ln>
        </p:spPr>
        <p:txBody>
          <a:bodyPr spcFirstLastPara="1" wrap="square" lIns="0" tIns="0" rIns="0" bIns="0" anchor="b" anchorCtr="0">
            <a:noAutofit/>
          </a:bodyPr>
          <a:lstStyle>
            <a:lvl1pPr marL="457200" lvl="0" indent="-228600" algn="l">
              <a:spcBef>
                <a:spcPts val="825"/>
              </a:spcBef>
              <a:spcAft>
                <a:spcPts val="0"/>
              </a:spcAft>
              <a:buClr>
                <a:srgbClr val="707070"/>
              </a:buClr>
              <a:buSzPts val="1100"/>
              <a:buNone/>
              <a:defRPr sz="1100">
                <a:solidFill>
                  <a:srgbClr val="707070"/>
                </a:solidFil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59" name="Google Shape;159;p51"/>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extLst>
    <p:ext uri="{DCECCB84-F9BA-43D5-87BE-67443E8EF086}">
      <p15:sldGuideLst xmlns:p15="http://schemas.microsoft.com/office/powerpoint/2012/main">
        <p15:guide id="1" pos="288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6_Title only">
  <p:cSld name="6_Title only">
    <p:spTree>
      <p:nvGrpSpPr>
        <p:cNvPr id="1" name="Shape 160"/>
        <p:cNvGrpSpPr/>
        <p:nvPr/>
      </p:nvGrpSpPr>
      <p:grpSpPr>
        <a:xfrm>
          <a:off x="0" y="0"/>
          <a:ext cx="0" cy="0"/>
          <a:chOff x="0" y="0"/>
          <a:chExt cx="0" cy="0"/>
        </a:xfrm>
      </p:grpSpPr>
      <p:sp>
        <p:nvSpPr>
          <p:cNvPr id="161" name="Google Shape;161;p52"/>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2" name="Google Shape;162;p52"/>
          <p:cNvSpPr txBox="1">
            <a:spLocks noGrp="1"/>
          </p:cNvSpPr>
          <p:nvPr>
            <p:ph type="body" idx="1"/>
          </p:nvPr>
        </p:nvSpPr>
        <p:spPr>
          <a:xfrm>
            <a:off x="517364" y="6434330"/>
            <a:ext cx="9590568" cy="303213"/>
          </a:xfrm>
          <a:prstGeom prst="rect">
            <a:avLst/>
          </a:prstGeom>
          <a:noFill/>
          <a:ln>
            <a:noFill/>
          </a:ln>
        </p:spPr>
        <p:txBody>
          <a:bodyPr spcFirstLastPara="1" wrap="square" lIns="0" tIns="0" rIns="0" bIns="0" anchor="b" anchorCtr="0">
            <a:noAutofit/>
          </a:bodyPr>
          <a:lstStyle>
            <a:lvl1pPr marL="457200" lvl="0" indent="-228600" algn="l">
              <a:spcBef>
                <a:spcPts val="825"/>
              </a:spcBef>
              <a:spcAft>
                <a:spcPts val="0"/>
              </a:spcAft>
              <a:buClr>
                <a:srgbClr val="707070"/>
              </a:buClr>
              <a:buSzPts val="1100"/>
              <a:buNone/>
              <a:defRPr sz="1100">
                <a:solidFill>
                  <a:srgbClr val="707070"/>
                </a:solidFil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63" name="Google Shape;163;p52"/>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extLst>
    <p:ext uri="{DCECCB84-F9BA-43D5-87BE-67443E8EF086}">
      <p15:sldGuideLst xmlns:p15="http://schemas.microsoft.com/office/powerpoint/2012/main">
        <p15:guide id="1" pos="288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7_Title only">
  <p:cSld name="7_Title only">
    <p:spTree>
      <p:nvGrpSpPr>
        <p:cNvPr id="1" name="Shape 164"/>
        <p:cNvGrpSpPr/>
        <p:nvPr/>
      </p:nvGrpSpPr>
      <p:grpSpPr>
        <a:xfrm>
          <a:off x="0" y="0"/>
          <a:ext cx="0" cy="0"/>
          <a:chOff x="0" y="0"/>
          <a:chExt cx="0" cy="0"/>
        </a:xfrm>
      </p:grpSpPr>
      <p:sp>
        <p:nvSpPr>
          <p:cNvPr id="165" name="Google Shape;165;p53"/>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6" name="Google Shape;166;p53"/>
          <p:cNvSpPr txBox="1">
            <a:spLocks noGrp="1"/>
          </p:cNvSpPr>
          <p:nvPr>
            <p:ph type="body" idx="1"/>
          </p:nvPr>
        </p:nvSpPr>
        <p:spPr>
          <a:xfrm>
            <a:off x="517364" y="6434330"/>
            <a:ext cx="9590568" cy="303213"/>
          </a:xfrm>
          <a:prstGeom prst="rect">
            <a:avLst/>
          </a:prstGeom>
          <a:noFill/>
          <a:ln>
            <a:noFill/>
          </a:ln>
        </p:spPr>
        <p:txBody>
          <a:bodyPr spcFirstLastPara="1" wrap="square" lIns="0" tIns="0" rIns="0" bIns="0" anchor="b" anchorCtr="0">
            <a:noAutofit/>
          </a:bodyPr>
          <a:lstStyle>
            <a:lvl1pPr marL="457200" lvl="0" indent="-228600" algn="l">
              <a:spcBef>
                <a:spcPts val="825"/>
              </a:spcBef>
              <a:spcAft>
                <a:spcPts val="0"/>
              </a:spcAft>
              <a:buClr>
                <a:srgbClr val="707070"/>
              </a:buClr>
              <a:buSzPts val="1100"/>
              <a:buNone/>
              <a:defRPr sz="1100">
                <a:solidFill>
                  <a:srgbClr val="707070"/>
                </a:solidFil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67" name="Google Shape;167;p53"/>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extLst>
    <p:ext uri="{DCECCB84-F9BA-43D5-87BE-67443E8EF086}">
      <p15:sldGuideLst xmlns:p15="http://schemas.microsoft.com/office/powerpoint/2012/main">
        <p15:guide id="1" pos="288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8_Title only">
  <p:cSld name="8_Title only">
    <p:spTree>
      <p:nvGrpSpPr>
        <p:cNvPr id="1" name="Shape 168"/>
        <p:cNvGrpSpPr/>
        <p:nvPr/>
      </p:nvGrpSpPr>
      <p:grpSpPr>
        <a:xfrm>
          <a:off x="0" y="0"/>
          <a:ext cx="0" cy="0"/>
          <a:chOff x="0" y="0"/>
          <a:chExt cx="0" cy="0"/>
        </a:xfrm>
      </p:grpSpPr>
      <p:sp>
        <p:nvSpPr>
          <p:cNvPr id="169" name="Google Shape;169;p54"/>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0" name="Google Shape;170;p54"/>
          <p:cNvSpPr txBox="1">
            <a:spLocks noGrp="1"/>
          </p:cNvSpPr>
          <p:nvPr>
            <p:ph type="body" idx="1"/>
          </p:nvPr>
        </p:nvSpPr>
        <p:spPr>
          <a:xfrm>
            <a:off x="517364" y="6434330"/>
            <a:ext cx="9590568" cy="303213"/>
          </a:xfrm>
          <a:prstGeom prst="rect">
            <a:avLst/>
          </a:prstGeom>
          <a:noFill/>
          <a:ln>
            <a:noFill/>
          </a:ln>
        </p:spPr>
        <p:txBody>
          <a:bodyPr spcFirstLastPara="1" wrap="square" lIns="0" tIns="0" rIns="0" bIns="0" anchor="b" anchorCtr="0">
            <a:noAutofit/>
          </a:bodyPr>
          <a:lstStyle>
            <a:lvl1pPr marL="457200" lvl="0" indent="-228600" algn="l">
              <a:spcBef>
                <a:spcPts val="825"/>
              </a:spcBef>
              <a:spcAft>
                <a:spcPts val="0"/>
              </a:spcAft>
              <a:buClr>
                <a:srgbClr val="707070"/>
              </a:buClr>
              <a:buSzPts val="1100"/>
              <a:buNone/>
              <a:defRPr sz="1100">
                <a:solidFill>
                  <a:srgbClr val="707070"/>
                </a:solidFil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71" name="Google Shape;171;p54"/>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extLst>
    <p:ext uri="{DCECCB84-F9BA-43D5-87BE-67443E8EF086}">
      <p15:sldGuideLst xmlns:p15="http://schemas.microsoft.com/office/powerpoint/2012/main">
        <p15:guide id="1" pos="288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9_Title only">
  <p:cSld name="9_Title only">
    <p:spTree>
      <p:nvGrpSpPr>
        <p:cNvPr id="1" name="Shape 172"/>
        <p:cNvGrpSpPr/>
        <p:nvPr/>
      </p:nvGrpSpPr>
      <p:grpSpPr>
        <a:xfrm>
          <a:off x="0" y="0"/>
          <a:ext cx="0" cy="0"/>
          <a:chOff x="0" y="0"/>
          <a:chExt cx="0" cy="0"/>
        </a:xfrm>
      </p:grpSpPr>
      <p:sp>
        <p:nvSpPr>
          <p:cNvPr id="173" name="Google Shape;173;p55"/>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4" name="Google Shape;174;p55"/>
          <p:cNvSpPr txBox="1">
            <a:spLocks noGrp="1"/>
          </p:cNvSpPr>
          <p:nvPr>
            <p:ph type="body" idx="1"/>
          </p:nvPr>
        </p:nvSpPr>
        <p:spPr>
          <a:xfrm>
            <a:off x="517364" y="6434330"/>
            <a:ext cx="9590568" cy="303213"/>
          </a:xfrm>
          <a:prstGeom prst="rect">
            <a:avLst/>
          </a:prstGeom>
          <a:noFill/>
          <a:ln>
            <a:noFill/>
          </a:ln>
        </p:spPr>
        <p:txBody>
          <a:bodyPr spcFirstLastPara="1" wrap="square" lIns="0" tIns="0" rIns="0" bIns="0" anchor="b" anchorCtr="0">
            <a:noAutofit/>
          </a:bodyPr>
          <a:lstStyle>
            <a:lvl1pPr marL="457200" lvl="0" indent="-228600" algn="l">
              <a:spcBef>
                <a:spcPts val="825"/>
              </a:spcBef>
              <a:spcAft>
                <a:spcPts val="0"/>
              </a:spcAft>
              <a:buClr>
                <a:srgbClr val="707070"/>
              </a:buClr>
              <a:buSzPts val="1100"/>
              <a:buNone/>
              <a:defRPr sz="1100">
                <a:solidFill>
                  <a:srgbClr val="707070"/>
                </a:solidFil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75" name="Google Shape;175;p55"/>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extLst>
    <p:ext uri="{DCECCB84-F9BA-43D5-87BE-67443E8EF086}">
      <p15:sldGuideLst xmlns:p15="http://schemas.microsoft.com/office/powerpoint/2012/main">
        <p15:guide id="1"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8"/>
        <p:cNvGrpSpPr/>
        <p:nvPr/>
      </p:nvGrpSpPr>
      <p:grpSpPr>
        <a:xfrm>
          <a:off x="0" y="0"/>
          <a:ext cx="0" cy="0"/>
          <a:chOff x="0" y="0"/>
          <a:chExt cx="0" cy="0"/>
        </a:xfrm>
      </p:grpSpPr>
      <p:sp>
        <p:nvSpPr>
          <p:cNvPr id="29" name="Google Shape;29;p25"/>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25"/>
          <p:cNvSpPr txBox="1">
            <a:spLocks noGrp="1"/>
          </p:cNvSpPr>
          <p:nvPr>
            <p:ph type="body" idx="1"/>
          </p:nvPr>
        </p:nvSpPr>
        <p:spPr>
          <a:xfrm>
            <a:off x="529494" y="1806575"/>
            <a:ext cx="11138876" cy="4471988"/>
          </a:xfrm>
          <a:prstGeom prst="rect">
            <a:avLst/>
          </a:prstGeom>
          <a:noFill/>
          <a:ln>
            <a:noFill/>
          </a:ln>
        </p:spPr>
        <p:txBody>
          <a:bodyPr spcFirstLastPara="1" wrap="square" lIns="0" tIns="0" rIns="0" bIns="0" anchor="t" anchorCtr="0">
            <a:noAutofit/>
          </a:bodyPr>
          <a:lstStyle>
            <a:lvl1pPr marL="457200" lvl="0" indent="-342900" algn="l">
              <a:spcBef>
                <a:spcPts val="1350"/>
              </a:spcBef>
              <a:spcAft>
                <a:spcPts val="0"/>
              </a:spcAft>
              <a:buClr>
                <a:schemeClr val="dk1"/>
              </a:buClr>
              <a:buSzPts val="1800"/>
              <a:buChar char="•"/>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1" name="Google Shape;31;p25"/>
          <p:cNvSpPr txBox="1">
            <a:spLocks noGrp="1"/>
          </p:cNvSpPr>
          <p:nvPr>
            <p:ph type="dt" idx="10"/>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R="0" lvl="0" algn="l" rtl="0">
              <a:spcBef>
                <a:spcPts val="900"/>
              </a:spcBef>
              <a:spcAft>
                <a:spcPts val="0"/>
              </a:spcAft>
              <a:buSzPts val="1400"/>
              <a:buNone/>
              <a:defRPr sz="1800">
                <a:solidFill>
                  <a:schemeClr val="dk1"/>
                </a:solidFill>
                <a:latin typeface="Arial"/>
                <a:ea typeface="Arial"/>
                <a:cs typeface="Arial"/>
                <a:sym typeface="Arial"/>
              </a:defRPr>
            </a:lvl1pPr>
            <a:lvl2pPr marR="0" lvl="1" algn="l" rtl="0">
              <a:spcBef>
                <a:spcPts val="90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90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90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90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2" name="Google Shape;32;p25"/>
          <p:cNvSpPr txBox="1">
            <a:spLocks noGrp="1"/>
          </p:cNvSpPr>
          <p:nvPr>
            <p:ph type="sldNum" idx="12"/>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a:solidFill>
                  <a:schemeClr val="dk1"/>
                </a:solidFill>
                <a:latin typeface="Arial"/>
                <a:ea typeface="Arial"/>
                <a:cs typeface="Arial"/>
                <a:sym typeface="Arial"/>
              </a:defRPr>
            </a:lvl1pPr>
            <a:lvl2pPr marL="0" marR="0" lvl="1" indent="0" algn="l" rtl="0">
              <a:spcBef>
                <a:spcPts val="0"/>
              </a:spcBef>
              <a:spcAft>
                <a:spcPts val="0"/>
              </a:spcAft>
              <a:buNone/>
              <a:defRPr sz="1800">
                <a:solidFill>
                  <a:schemeClr val="dk1"/>
                </a:solidFill>
                <a:latin typeface="Arial"/>
                <a:ea typeface="Arial"/>
                <a:cs typeface="Arial"/>
                <a:sym typeface="Arial"/>
              </a:defRPr>
            </a:lvl2pPr>
            <a:lvl3pPr marL="0" marR="0" lvl="2" indent="0" algn="l" rtl="0">
              <a:spcBef>
                <a:spcPts val="0"/>
              </a:spcBef>
              <a:spcAft>
                <a:spcPts val="0"/>
              </a:spcAft>
              <a:buNone/>
              <a:defRPr sz="1800">
                <a:solidFill>
                  <a:schemeClr val="dk1"/>
                </a:solidFill>
                <a:latin typeface="Arial"/>
                <a:ea typeface="Arial"/>
                <a:cs typeface="Arial"/>
                <a:sym typeface="Arial"/>
              </a:defRPr>
            </a:lvl3pPr>
            <a:lvl4pPr marL="0" marR="0" lvl="3" indent="0" algn="l" rtl="0">
              <a:spcBef>
                <a:spcPts val="0"/>
              </a:spcBef>
              <a:spcAft>
                <a:spcPts val="0"/>
              </a:spcAft>
              <a:buNone/>
              <a:defRPr sz="1800">
                <a:solidFill>
                  <a:schemeClr val="dk1"/>
                </a:solidFill>
                <a:latin typeface="Arial"/>
                <a:ea typeface="Arial"/>
                <a:cs typeface="Arial"/>
                <a:sym typeface="Arial"/>
              </a:defRPr>
            </a:lvl4pPr>
            <a:lvl5pPr marL="0" marR="0" lvl="4" indent="0" algn="l" rtl="0">
              <a:spcBef>
                <a:spcPts val="0"/>
              </a:spcBef>
              <a:spcAft>
                <a:spcPts val="0"/>
              </a:spcAft>
              <a:buNone/>
              <a:defRPr sz="1800">
                <a:solidFill>
                  <a:schemeClr val="dk1"/>
                </a:solidFill>
                <a:latin typeface="Arial"/>
                <a:ea typeface="Arial"/>
                <a:cs typeface="Arial"/>
                <a:sym typeface="Arial"/>
              </a:defRPr>
            </a:lvl5pPr>
            <a:lvl6pPr marL="0" marR="0" lvl="5" indent="0" algn="l" rtl="0">
              <a:spcBef>
                <a:spcPts val="0"/>
              </a:spcBef>
              <a:spcAft>
                <a:spcPts val="0"/>
              </a:spcAft>
              <a:buNone/>
              <a:defRPr sz="1800">
                <a:solidFill>
                  <a:schemeClr val="dk1"/>
                </a:solidFill>
                <a:latin typeface="Arial"/>
                <a:ea typeface="Arial"/>
                <a:cs typeface="Arial"/>
                <a:sym typeface="Arial"/>
              </a:defRPr>
            </a:lvl6pPr>
            <a:lvl7pPr marL="0" marR="0" lvl="6" indent="0" algn="l" rtl="0">
              <a:spcBef>
                <a:spcPts val="0"/>
              </a:spcBef>
              <a:spcAft>
                <a:spcPts val="0"/>
              </a:spcAft>
              <a:buNone/>
              <a:defRPr sz="1800">
                <a:solidFill>
                  <a:schemeClr val="dk1"/>
                </a:solidFill>
                <a:latin typeface="Arial"/>
                <a:ea typeface="Arial"/>
                <a:cs typeface="Arial"/>
                <a:sym typeface="Arial"/>
              </a:defRPr>
            </a:lvl7pPr>
            <a:lvl8pPr marL="0" marR="0" lvl="7" indent="0" algn="l" rtl="0">
              <a:spcBef>
                <a:spcPts val="0"/>
              </a:spcBef>
              <a:spcAft>
                <a:spcPts val="0"/>
              </a:spcAft>
              <a:buNone/>
              <a:defRPr sz="1800">
                <a:solidFill>
                  <a:schemeClr val="dk1"/>
                </a:solidFill>
                <a:latin typeface="Arial"/>
                <a:ea typeface="Arial"/>
                <a:cs typeface="Arial"/>
                <a:sym typeface="Arial"/>
              </a:defRPr>
            </a:lvl8pPr>
            <a:lvl9pPr marL="0" marR="0" lvl="8" indent="0" algn="l" rtl="0">
              <a:spcBef>
                <a:spcPts val="0"/>
              </a:spcBef>
              <a:spcAft>
                <a:spcPts val="0"/>
              </a:spcAft>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10_Title only">
  <p:cSld name="10_Title only">
    <p:spTree>
      <p:nvGrpSpPr>
        <p:cNvPr id="1" name="Shape 176"/>
        <p:cNvGrpSpPr/>
        <p:nvPr/>
      </p:nvGrpSpPr>
      <p:grpSpPr>
        <a:xfrm>
          <a:off x="0" y="0"/>
          <a:ext cx="0" cy="0"/>
          <a:chOff x="0" y="0"/>
          <a:chExt cx="0" cy="0"/>
        </a:xfrm>
      </p:grpSpPr>
      <p:sp>
        <p:nvSpPr>
          <p:cNvPr id="177" name="Google Shape;177;p56"/>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8" name="Google Shape;178;p56"/>
          <p:cNvSpPr txBox="1">
            <a:spLocks noGrp="1"/>
          </p:cNvSpPr>
          <p:nvPr>
            <p:ph type="body" idx="1"/>
          </p:nvPr>
        </p:nvSpPr>
        <p:spPr>
          <a:xfrm>
            <a:off x="517364" y="6489943"/>
            <a:ext cx="9590568" cy="303213"/>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Clr>
                <a:srgbClr val="707070"/>
              </a:buClr>
              <a:buSzPts val="1100"/>
              <a:buNone/>
              <a:defRPr sz="1100">
                <a:solidFill>
                  <a:srgbClr val="707070"/>
                </a:solidFill>
              </a:defRPr>
            </a:lvl1pPr>
            <a:lvl2pPr marL="914400" lvl="1" indent="-228600" algn="l">
              <a:spcBef>
                <a:spcPts val="600"/>
              </a:spcBef>
              <a:spcAft>
                <a:spcPts val="0"/>
              </a:spcAft>
              <a:buClr>
                <a:schemeClr val="dk1"/>
              </a:buClr>
              <a:buSzPts val="2000"/>
              <a:buFont typeface="Arial"/>
              <a:buNone/>
              <a:defRPr/>
            </a:lvl2pPr>
            <a:lvl3pPr marL="1371600" lvl="2" indent="-228600" algn="l">
              <a:spcBef>
                <a:spcPts val="400"/>
              </a:spcBef>
              <a:spcAft>
                <a:spcPts val="0"/>
              </a:spcAft>
              <a:buClr>
                <a:schemeClr val="dk1"/>
              </a:buClr>
              <a:buSzPts val="2000"/>
              <a:buFont typeface="Arial"/>
              <a:buNone/>
              <a:defRPr/>
            </a:lvl3pPr>
            <a:lvl4pPr marL="1828800" lvl="3" indent="-228600" algn="l">
              <a:spcBef>
                <a:spcPts val="400"/>
              </a:spcBef>
              <a:spcAft>
                <a:spcPts val="0"/>
              </a:spcAft>
              <a:buClr>
                <a:schemeClr val="dk1"/>
              </a:buClr>
              <a:buSzPts val="2000"/>
              <a:buFont typeface="Arial"/>
              <a:buNone/>
              <a:defRPr/>
            </a:lvl4pPr>
            <a:lvl5pPr marL="2286000" lvl="4" indent="-228600" algn="l">
              <a:spcBef>
                <a:spcPts val="400"/>
              </a:spcBef>
              <a:spcAft>
                <a:spcPts val="0"/>
              </a:spcAft>
              <a:buClr>
                <a:schemeClr val="dk1"/>
              </a:buClr>
              <a:buSzPts val="2000"/>
              <a:buFont typeface="Arial"/>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79" name="Google Shape;179;p56"/>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extLst>
    <p:ext uri="{DCECCB84-F9BA-43D5-87BE-67443E8EF086}">
      <p15:sldGuideLst xmlns:p15="http://schemas.microsoft.com/office/powerpoint/2012/main">
        <p15:guide id="1" pos="2880">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11_Title only">
  <p:cSld name="11_Title only">
    <p:spTree>
      <p:nvGrpSpPr>
        <p:cNvPr id="1" name="Shape 180"/>
        <p:cNvGrpSpPr/>
        <p:nvPr/>
      </p:nvGrpSpPr>
      <p:grpSpPr>
        <a:xfrm>
          <a:off x="0" y="0"/>
          <a:ext cx="0" cy="0"/>
          <a:chOff x="0" y="0"/>
          <a:chExt cx="0" cy="0"/>
        </a:xfrm>
      </p:grpSpPr>
      <p:sp>
        <p:nvSpPr>
          <p:cNvPr id="181" name="Google Shape;181;p57"/>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2" name="Google Shape;182;p57"/>
          <p:cNvSpPr txBox="1">
            <a:spLocks noGrp="1"/>
          </p:cNvSpPr>
          <p:nvPr>
            <p:ph type="body" idx="1"/>
          </p:nvPr>
        </p:nvSpPr>
        <p:spPr>
          <a:xfrm>
            <a:off x="517364" y="6434330"/>
            <a:ext cx="9590568" cy="303213"/>
          </a:xfrm>
          <a:prstGeom prst="rect">
            <a:avLst/>
          </a:prstGeom>
          <a:noFill/>
          <a:ln>
            <a:noFill/>
          </a:ln>
        </p:spPr>
        <p:txBody>
          <a:bodyPr spcFirstLastPara="1" wrap="square" lIns="0" tIns="0" rIns="0" bIns="0" anchor="b" anchorCtr="0">
            <a:noAutofit/>
          </a:bodyPr>
          <a:lstStyle>
            <a:lvl1pPr marL="457200" lvl="0" indent="-228600" algn="l">
              <a:spcBef>
                <a:spcPts val="825"/>
              </a:spcBef>
              <a:spcAft>
                <a:spcPts val="0"/>
              </a:spcAft>
              <a:buClr>
                <a:srgbClr val="707070"/>
              </a:buClr>
              <a:buSzPts val="1100"/>
              <a:buNone/>
              <a:defRPr sz="1100">
                <a:solidFill>
                  <a:srgbClr val="707070"/>
                </a:solidFil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83" name="Google Shape;183;p57"/>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extLst>
    <p:ext uri="{DCECCB84-F9BA-43D5-87BE-67443E8EF086}">
      <p15:sldGuideLst xmlns:p15="http://schemas.microsoft.com/office/powerpoint/2012/main">
        <p15:guide id="1" pos="2880">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12_Title only">
  <p:cSld name="12_Title only">
    <p:spTree>
      <p:nvGrpSpPr>
        <p:cNvPr id="1" name="Shape 184"/>
        <p:cNvGrpSpPr/>
        <p:nvPr/>
      </p:nvGrpSpPr>
      <p:grpSpPr>
        <a:xfrm>
          <a:off x="0" y="0"/>
          <a:ext cx="0" cy="0"/>
          <a:chOff x="0" y="0"/>
          <a:chExt cx="0" cy="0"/>
        </a:xfrm>
      </p:grpSpPr>
      <p:sp>
        <p:nvSpPr>
          <p:cNvPr id="185" name="Google Shape;185;p58"/>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6" name="Google Shape;186;p58"/>
          <p:cNvSpPr txBox="1">
            <a:spLocks noGrp="1"/>
          </p:cNvSpPr>
          <p:nvPr>
            <p:ph type="body" idx="1"/>
          </p:nvPr>
        </p:nvSpPr>
        <p:spPr>
          <a:xfrm>
            <a:off x="517364" y="6434330"/>
            <a:ext cx="9590568" cy="303213"/>
          </a:xfrm>
          <a:prstGeom prst="rect">
            <a:avLst/>
          </a:prstGeom>
          <a:noFill/>
          <a:ln>
            <a:noFill/>
          </a:ln>
        </p:spPr>
        <p:txBody>
          <a:bodyPr spcFirstLastPara="1" wrap="square" lIns="0" tIns="0" rIns="0" bIns="0" anchor="b" anchorCtr="0">
            <a:noAutofit/>
          </a:bodyPr>
          <a:lstStyle>
            <a:lvl1pPr marL="457200" lvl="0" indent="-228600" algn="l">
              <a:spcBef>
                <a:spcPts val="825"/>
              </a:spcBef>
              <a:spcAft>
                <a:spcPts val="0"/>
              </a:spcAft>
              <a:buClr>
                <a:srgbClr val="707070"/>
              </a:buClr>
              <a:buSzPts val="1100"/>
              <a:buNone/>
              <a:defRPr sz="1100">
                <a:solidFill>
                  <a:srgbClr val="707070"/>
                </a:solidFil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87" name="Google Shape;187;p58"/>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extLst>
    <p:ext uri="{DCECCB84-F9BA-43D5-87BE-67443E8EF086}">
      <p15:sldGuideLst xmlns:p15="http://schemas.microsoft.com/office/powerpoint/2012/main">
        <p15:guide id="1" pos="288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13_Title only">
  <p:cSld name="13_Title only">
    <p:spTree>
      <p:nvGrpSpPr>
        <p:cNvPr id="1" name="Shape 188"/>
        <p:cNvGrpSpPr/>
        <p:nvPr/>
      </p:nvGrpSpPr>
      <p:grpSpPr>
        <a:xfrm>
          <a:off x="0" y="0"/>
          <a:ext cx="0" cy="0"/>
          <a:chOff x="0" y="0"/>
          <a:chExt cx="0" cy="0"/>
        </a:xfrm>
      </p:grpSpPr>
      <p:sp>
        <p:nvSpPr>
          <p:cNvPr id="189" name="Google Shape;189;p59"/>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0" name="Google Shape;190;p59"/>
          <p:cNvSpPr txBox="1">
            <a:spLocks noGrp="1"/>
          </p:cNvSpPr>
          <p:nvPr>
            <p:ph type="body" idx="1"/>
          </p:nvPr>
        </p:nvSpPr>
        <p:spPr>
          <a:xfrm>
            <a:off x="517364" y="6434330"/>
            <a:ext cx="9590568" cy="303213"/>
          </a:xfrm>
          <a:prstGeom prst="rect">
            <a:avLst/>
          </a:prstGeom>
          <a:noFill/>
          <a:ln>
            <a:noFill/>
          </a:ln>
        </p:spPr>
        <p:txBody>
          <a:bodyPr spcFirstLastPara="1" wrap="square" lIns="0" tIns="0" rIns="0" bIns="0" anchor="b" anchorCtr="0">
            <a:noAutofit/>
          </a:bodyPr>
          <a:lstStyle>
            <a:lvl1pPr marL="457200" lvl="0" indent="-228600" algn="l">
              <a:spcBef>
                <a:spcPts val="825"/>
              </a:spcBef>
              <a:spcAft>
                <a:spcPts val="0"/>
              </a:spcAft>
              <a:buClr>
                <a:srgbClr val="707070"/>
              </a:buClr>
              <a:buSzPts val="1100"/>
              <a:buNone/>
              <a:defRPr sz="1100">
                <a:solidFill>
                  <a:srgbClr val="707070"/>
                </a:solidFil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91" name="Google Shape;191;p59"/>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extLst>
    <p:ext uri="{DCECCB84-F9BA-43D5-87BE-67443E8EF086}">
      <p15:sldGuideLst xmlns:p15="http://schemas.microsoft.com/office/powerpoint/2012/main">
        <p15:guide id="1" pos="2880">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14_Title only">
  <p:cSld name="14_Title only">
    <p:spTree>
      <p:nvGrpSpPr>
        <p:cNvPr id="1" name="Shape 192"/>
        <p:cNvGrpSpPr/>
        <p:nvPr/>
      </p:nvGrpSpPr>
      <p:grpSpPr>
        <a:xfrm>
          <a:off x="0" y="0"/>
          <a:ext cx="0" cy="0"/>
          <a:chOff x="0" y="0"/>
          <a:chExt cx="0" cy="0"/>
        </a:xfrm>
      </p:grpSpPr>
      <p:sp>
        <p:nvSpPr>
          <p:cNvPr id="193" name="Google Shape;193;p60"/>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4" name="Google Shape;194;p60"/>
          <p:cNvSpPr txBox="1">
            <a:spLocks noGrp="1"/>
          </p:cNvSpPr>
          <p:nvPr>
            <p:ph type="body" idx="1"/>
          </p:nvPr>
        </p:nvSpPr>
        <p:spPr>
          <a:xfrm>
            <a:off x="517364" y="6434330"/>
            <a:ext cx="9590568" cy="303213"/>
          </a:xfrm>
          <a:prstGeom prst="rect">
            <a:avLst/>
          </a:prstGeom>
          <a:noFill/>
          <a:ln>
            <a:noFill/>
          </a:ln>
        </p:spPr>
        <p:txBody>
          <a:bodyPr spcFirstLastPara="1" wrap="square" lIns="0" tIns="0" rIns="0" bIns="0" anchor="b" anchorCtr="0">
            <a:noAutofit/>
          </a:bodyPr>
          <a:lstStyle>
            <a:lvl1pPr marL="457200" lvl="0" indent="-228600" algn="l">
              <a:spcBef>
                <a:spcPts val="825"/>
              </a:spcBef>
              <a:spcAft>
                <a:spcPts val="0"/>
              </a:spcAft>
              <a:buClr>
                <a:srgbClr val="707070"/>
              </a:buClr>
              <a:buSzPts val="1100"/>
              <a:buNone/>
              <a:defRPr sz="1100">
                <a:solidFill>
                  <a:srgbClr val="707070"/>
                </a:solidFil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95" name="Google Shape;195;p60"/>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extLst>
    <p:ext uri="{DCECCB84-F9BA-43D5-87BE-67443E8EF086}">
      <p15:sldGuideLst xmlns:p15="http://schemas.microsoft.com/office/powerpoint/2012/main">
        <p15:guide id="1" pos="288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15_Title only">
  <p:cSld name="15_Title only">
    <p:spTree>
      <p:nvGrpSpPr>
        <p:cNvPr id="1" name="Shape 196"/>
        <p:cNvGrpSpPr/>
        <p:nvPr/>
      </p:nvGrpSpPr>
      <p:grpSpPr>
        <a:xfrm>
          <a:off x="0" y="0"/>
          <a:ext cx="0" cy="0"/>
          <a:chOff x="0" y="0"/>
          <a:chExt cx="0" cy="0"/>
        </a:xfrm>
      </p:grpSpPr>
      <p:sp>
        <p:nvSpPr>
          <p:cNvPr id="197" name="Google Shape;197;p61"/>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8" name="Google Shape;198;p61"/>
          <p:cNvSpPr txBox="1">
            <a:spLocks noGrp="1"/>
          </p:cNvSpPr>
          <p:nvPr>
            <p:ph type="body" idx="1"/>
          </p:nvPr>
        </p:nvSpPr>
        <p:spPr>
          <a:xfrm>
            <a:off x="517364" y="6434330"/>
            <a:ext cx="9590568" cy="303213"/>
          </a:xfrm>
          <a:prstGeom prst="rect">
            <a:avLst/>
          </a:prstGeom>
          <a:noFill/>
          <a:ln>
            <a:noFill/>
          </a:ln>
        </p:spPr>
        <p:txBody>
          <a:bodyPr spcFirstLastPara="1" wrap="square" lIns="0" tIns="0" rIns="0" bIns="0" anchor="b" anchorCtr="0">
            <a:noAutofit/>
          </a:bodyPr>
          <a:lstStyle>
            <a:lvl1pPr marL="457200" lvl="0" indent="-228600" algn="l">
              <a:spcBef>
                <a:spcPts val="825"/>
              </a:spcBef>
              <a:spcAft>
                <a:spcPts val="0"/>
              </a:spcAft>
              <a:buClr>
                <a:srgbClr val="707070"/>
              </a:buClr>
              <a:buSzPts val="1100"/>
              <a:buNone/>
              <a:defRPr sz="1100">
                <a:solidFill>
                  <a:srgbClr val="707070"/>
                </a:solidFil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99" name="Google Shape;199;p61"/>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extLst>
    <p:ext uri="{DCECCB84-F9BA-43D5-87BE-67443E8EF086}">
      <p15:sldGuideLst xmlns:p15="http://schemas.microsoft.com/office/powerpoint/2012/main">
        <p15:guide id="1" pos="288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16_Title only">
  <p:cSld name="16_Title only">
    <p:spTree>
      <p:nvGrpSpPr>
        <p:cNvPr id="1" name="Shape 200"/>
        <p:cNvGrpSpPr/>
        <p:nvPr/>
      </p:nvGrpSpPr>
      <p:grpSpPr>
        <a:xfrm>
          <a:off x="0" y="0"/>
          <a:ext cx="0" cy="0"/>
          <a:chOff x="0" y="0"/>
          <a:chExt cx="0" cy="0"/>
        </a:xfrm>
      </p:grpSpPr>
      <p:sp>
        <p:nvSpPr>
          <p:cNvPr id="201" name="Google Shape;201;p62"/>
          <p:cNvSpPr txBox="1">
            <a:spLocks noGrp="1"/>
          </p:cNvSpPr>
          <p:nvPr>
            <p:ph type="title"/>
          </p:nvPr>
        </p:nvSpPr>
        <p:spPr>
          <a:xfrm>
            <a:off x="527051" y="165101"/>
            <a:ext cx="10486165" cy="886884"/>
          </a:xfrm>
          <a:prstGeom prst="rect">
            <a:avLst/>
          </a:prstGeom>
          <a:noFill/>
          <a:ln>
            <a:noFill/>
          </a:ln>
        </p:spPr>
        <p:txBody>
          <a:bodyPr spcFirstLastPara="1" wrap="square" lIns="0" tIns="0" rIns="0" bIns="0" anchor="b" anchorCtr="0">
            <a:noAutofit/>
          </a:bodyPr>
          <a:lstStyle>
            <a:lvl1pPr lvl="0" algn="l">
              <a:lnSpc>
                <a:spcPct val="133346"/>
              </a:lnSpc>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2" name="Google Shape;202;p62"/>
          <p:cNvSpPr txBox="1">
            <a:spLocks noGrp="1"/>
          </p:cNvSpPr>
          <p:nvPr>
            <p:ph type="body" idx="1"/>
          </p:nvPr>
        </p:nvSpPr>
        <p:spPr>
          <a:xfrm>
            <a:off x="517364" y="6434330"/>
            <a:ext cx="9590568" cy="303213"/>
          </a:xfrm>
          <a:prstGeom prst="rect">
            <a:avLst/>
          </a:prstGeom>
          <a:noFill/>
          <a:ln>
            <a:noFill/>
          </a:ln>
        </p:spPr>
        <p:txBody>
          <a:bodyPr spcFirstLastPara="1" wrap="square" lIns="0" tIns="0" rIns="0" bIns="0" anchor="b" anchorCtr="0">
            <a:noAutofit/>
          </a:bodyPr>
          <a:lstStyle>
            <a:lvl1pPr marL="457200" lvl="0" indent="-228600" algn="l">
              <a:spcBef>
                <a:spcPts val="825"/>
              </a:spcBef>
              <a:spcAft>
                <a:spcPts val="0"/>
              </a:spcAft>
              <a:buClr>
                <a:srgbClr val="707070"/>
              </a:buClr>
              <a:buSzPts val="1100"/>
              <a:buNone/>
              <a:defRPr sz="1100">
                <a:solidFill>
                  <a:srgbClr val="707070"/>
                </a:solidFil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203" name="Google Shape;203;p62"/>
          <p:cNvPicPr preferRelativeResize="0"/>
          <p:nvPr/>
        </p:nvPicPr>
        <p:blipFill rotWithShape="1">
          <a:blip r:embed="rId2">
            <a:alphaModFix/>
          </a:blip>
          <a:srcRect/>
          <a:stretch/>
        </p:blipFill>
        <p:spPr>
          <a:xfrm>
            <a:off x="11194553" y="340869"/>
            <a:ext cx="658144" cy="340619"/>
          </a:xfrm>
          <a:prstGeom prst="rect">
            <a:avLst/>
          </a:prstGeom>
          <a:noFill/>
          <a:ln>
            <a:noFill/>
          </a:ln>
        </p:spPr>
      </p:pic>
    </p:spTree>
  </p:cSld>
  <p:clrMapOvr>
    <a:masterClrMapping/>
  </p:clrMapOvr>
  <p:transition>
    <p:fade/>
  </p:transition>
  <p:extLst>
    <p:ext uri="{DCECCB84-F9BA-43D5-87BE-67443E8EF086}">
      <p15:sldGuideLst xmlns:p15="http://schemas.microsoft.com/office/powerpoint/2012/main">
        <p15:guide id="1" pos="28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3"/>
        <p:cNvGrpSpPr/>
        <p:nvPr/>
      </p:nvGrpSpPr>
      <p:grpSpPr>
        <a:xfrm>
          <a:off x="0" y="0"/>
          <a:ext cx="0" cy="0"/>
          <a:chOff x="0" y="0"/>
          <a:chExt cx="0" cy="0"/>
        </a:xfrm>
      </p:grpSpPr>
      <p:sp>
        <p:nvSpPr>
          <p:cNvPr id="34" name="Google Shape;34;p26"/>
          <p:cNvSpPr txBox="1">
            <a:spLocks noGrp="1"/>
          </p:cNvSpPr>
          <p:nvPr>
            <p:ph type="title"/>
          </p:nvPr>
        </p:nvSpPr>
        <p:spPr>
          <a:xfrm>
            <a:off x="963247" y="4406902"/>
            <a:ext cx="10363200" cy="1362075"/>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4000" b="1"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6"/>
          <p:cNvSpPr txBox="1">
            <a:spLocks noGrp="1"/>
          </p:cNvSpPr>
          <p:nvPr>
            <p:ph type="body" idx="1"/>
          </p:nvPr>
        </p:nvSpPr>
        <p:spPr>
          <a:xfrm>
            <a:off x="963247" y="2906713"/>
            <a:ext cx="10363200" cy="1500187"/>
          </a:xfrm>
          <a:prstGeom prst="rect">
            <a:avLst/>
          </a:prstGeom>
          <a:noFill/>
          <a:ln>
            <a:noFill/>
          </a:ln>
        </p:spPr>
        <p:txBody>
          <a:bodyPr spcFirstLastPara="1" wrap="square" lIns="0" tIns="0" rIns="0" bIns="0" anchor="b" anchorCtr="0">
            <a:noAutofit/>
          </a:bodyPr>
          <a:lstStyle>
            <a:lvl1pPr marL="457200" lvl="0" indent="-228600" algn="l">
              <a:spcBef>
                <a:spcPts val="1500"/>
              </a:spcBef>
              <a:spcAft>
                <a:spcPts val="0"/>
              </a:spcAft>
              <a:buClr>
                <a:schemeClr val="dk1"/>
              </a:buClr>
              <a:buSzPts val="2000"/>
              <a:buNone/>
              <a:defRPr sz="2000"/>
            </a:lvl1pPr>
            <a:lvl2pPr marL="914400" lvl="1" indent="-228600" algn="l">
              <a:spcBef>
                <a:spcPts val="540"/>
              </a:spcBef>
              <a:spcAft>
                <a:spcPts val="0"/>
              </a:spcAft>
              <a:buClr>
                <a:schemeClr val="dk1"/>
              </a:buClr>
              <a:buSzPts val="1800"/>
              <a:buFont typeface="Arial"/>
              <a:buNone/>
              <a:defRPr sz="1800"/>
            </a:lvl2pPr>
            <a:lvl3pPr marL="1371600" lvl="2" indent="-228600" algn="l">
              <a:spcBef>
                <a:spcPts val="320"/>
              </a:spcBef>
              <a:spcAft>
                <a:spcPts val="0"/>
              </a:spcAft>
              <a:buClr>
                <a:schemeClr val="dk1"/>
              </a:buClr>
              <a:buSzPts val="1600"/>
              <a:buFont typeface="Arial"/>
              <a:buNone/>
              <a:defRPr sz="1600"/>
            </a:lvl3pPr>
            <a:lvl4pPr marL="1828800" lvl="3" indent="-228600" algn="l">
              <a:spcBef>
                <a:spcPts val="280"/>
              </a:spcBef>
              <a:spcAft>
                <a:spcPts val="0"/>
              </a:spcAft>
              <a:buClr>
                <a:schemeClr val="dk1"/>
              </a:buClr>
              <a:buSzPts val="1400"/>
              <a:buFont typeface="Arial"/>
              <a:buNone/>
              <a:defRPr sz="1400"/>
            </a:lvl4pPr>
            <a:lvl5pPr marL="2286000" lvl="4" indent="-228600" algn="l">
              <a:spcBef>
                <a:spcPts val="280"/>
              </a:spcBef>
              <a:spcAft>
                <a:spcPts val="0"/>
              </a:spcAft>
              <a:buClr>
                <a:schemeClr val="dk1"/>
              </a:buClr>
              <a:buSzPts val="1400"/>
              <a:buFont typeface="Arial"/>
              <a:buNone/>
              <a:defRPr sz="1400"/>
            </a:lvl5pPr>
            <a:lvl6pPr marL="2743200" lvl="5" indent="-228600" algn="l">
              <a:spcBef>
                <a:spcPts val="280"/>
              </a:spcBef>
              <a:spcAft>
                <a:spcPts val="0"/>
              </a:spcAft>
              <a:buClr>
                <a:schemeClr val="dk1"/>
              </a:buClr>
              <a:buSzPts val="1400"/>
              <a:buFont typeface="Arial"/>
              <a:buNone/>
              <a:defRPr sz="1400"/>
            </a:lvl6pPr>
            <a:lvl7pPr marL="3200400" lvl="6" indent="-228600" algn="l">
              <a:spcBef>
                <a:spcPts val="280"/>
              </a:spcBef>
              <a:spcAft>
                <a:spcPts val="0"/>
              </a:spcAft>
              <a:buClr>
                <a:schemeClr val="dk1"/>
              </a:buClr>
              <a:buSzPts val="1400"/>
              <a:buFont typeface="Arial"/>
              <a:buNone/>
              <a:defRPr sz="1400"/>
            </a:lvl7pPr>
            <a:lvl8pPr marL="3657600" lvl="7" indent="-228600" algn="l">
              <a:spcBef>
                <a:spcPts val="280"/>
              </a:spcBef>
              <a:spcAft>
                <a:spcPts val="0"/>
              </a:spcAft>
              <a:buClr>
                <a:schemeClr val="dk1"/>
              </a:buClr>
              <a:buSzPts val="1400"/>
              <a:buFont typeface="Arial"/>
              <a:buNone/>
              <a:defRPr sz="1400"/>
            </a:lvl8pPr>
            <a:lvl9pPr marL="4114800" lvl="8" indent="-228600" algn="l">
              <a:spcBef>
                <a:spcPts val="280"/>
              </a:spcBef>
              <a:spcAft>
                <a:spcPts val="0"/>
              </a:spcAft>
              <a:buClr>
                <a:schemeClr val="dk1"/>
              </a:buClr>
              <a:buSzPts val="1400"/>
              <a:buFont typeface="Arial"/>
              <a:buNone/>
              <a:defRPr sz="1400"/>
            </a:lvl9pPr>
          </a:lstStyle>
          <a:p>
            <a:endParaRPr/>
          </a:p>
        </p:txBody>
      </p:sp>
      <p:sp>
        <p:nvSpPr>
          <p:cNvPr id="36" name="Google Shape;36;p26"/>
          <p:cNvSpPr txBox="1">
            <a:spLocks noGrp="1"/>
          </p:cNvSpPr>
          <p:nvPr>
            <p:ph type="dt" idx="10"/>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R="0" lvl="0" algn="l" rtl="0">
              <a:spcBef>
                <a:spcPts val="900"/>
              </a:spcBef>
              <a:spcAft>
                <a:spcPts val="0"/>
              </a:spcAft>
              <a:buSzPts val="1400"/>
              <a:buNone/>
              <a:defRPr sz="1800">
                <a:solidFill>
                  <a:schemeClr val="dk1"/>
                </a:solidFill>
                <a:latin typeface="Arial"/>
                <a:ea typeface="Arial"/>
                <a:cs typeface="Arial"/>
                <a:sym typeface="Arial"/>
              </a:defRPr>
            </a:lvl1pPr>
            <a:lvl2pPr marR="0" lvl="1" algn="l" rtl="0">
              <a:spcBef>
                <a:spcPts val="90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90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90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90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7" name="Google Shape;37;p26"/>
          <p:cNvSpPr txBox="1">
            <a:spLocks noGrp="1"/>
          </p:cNvSpPr>
          <p:nvPr>
            <p:ph type="sldNum" idx="12"/>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a:solidFill>
                  <a:schemeClr val="dk1"/>
                </a:solidFill>
                <a:latin typeface="Arial"/>
                <a:ea typeface="Arial"/>
                <a:cs typeface="Arial"/>
                <a:sym typeface="Arial"/>
              </a:defRPr>
            </a:lvl1pPr>
            <a:lvl2pPr marL="0" marR="0" lvl="1" indent="0" algn="l" rtl="0">
              <a:spcBef>
                <a:spcPts val="0"/>
              </a:spcBef>
              <a:spcAft>
                <a:spcPts val="0"/>
              </a:spcAft>
              <a:buNone/>
              <a:defRPr sz="1800">
                <a:solidFill>
                  <a:schemeClr val="dk1"/>
                </a:solidFill>
                <a:latin typeface="Arial"/>
                <a:ea typeface="Arial"/>
                <a:cs typeface="Arial"/>
                <a:sym typeface="Arial"/>
              </a:defRPr>
            </a:lvl2pPr>
            <a:lvl3pPr marL="0" marR="0" lvl="2" indent="0" algn="l" rtl="0">
              <a:spcBef>
                <a:spcPts val="0"/>
              </a:spcBef>
              <a:spcAft>
                <a:spcPts val="0"/>
              </a:spcAft>
              <a:buNone/>
              <a:defRPr sz="1800">
                <a:solidFill>
                  <a:schemeClr val="dk1"/>
                </a:solidFill>
                <a:latin typeface="Arial"/>
                <a:ea typeface="Arial"/>
                <a:cs typeface="Arial"/>
                <a:sym typeface="Arial"/>
              </a:defRPr>
            </a:lvl3pPr>
            <a:lvl4pPr marL="0" marR="0" lvl="3" indent="0" algn="l" rtl="0">
              <a:spcBef>
                <a:spcPts val="0"/>
              </a:spcBef>
              <a:spcAft>
                <a:spcPts val="0"/>
              </a:spcAft>
              <a:buNone/>
              <a:defRPr sz="1800">
                <a:solidFill>
                  <a:schemeClr val="dk1"/>
                </a:solidFill>
                <a:latin typeface="Arial"/>
                <a:ea typeface="Arial"/>
                <a:cs typeface="Arial"/>
                <a:sym typeface="Arial"/>
              </a:defRPr>
            </a:lvl4pPr>
            <a:lvl5pPr marL="0" marR="0" lvl="4" indent="0" algn="l" rtl="0">
              <a:spcBef>
                <a:spcPts val="0"/>
              </a:spcBef>
              <a:spcAft>
                <a:spcPts val="0"/>
              </a:spcAft>
              <a:buNone/>
              <a:defRPr sz="1800">
                <a:solidFill>
                  <a:schemeClr val="dk1"/>
                </a:solidFill>
                <a:latin typeface="Arial"/>
                <a:ea typeface="Arial"/>
                <a:cs typeface="Arial"/>
                <a:sym typeface="Arial"/>
              </a:defRPr>
            </a:lvl5pPr>
            <a:lvl6pPr marL="0" marR="0" lvl="5" indent="0" algn="l" rtl="0">
              <a:spcBef>
                <a:spcPts val="0"/>
              </a:spcBef>
              <a:spcAft>
                <a:spcPts val="0"/>
              </a:spcAft>
              <a:buNone/>
              <a:defRPr sz="1800">
                <a:solidFill>
                  <a:schemeClr val="dk1"/>
                </a:solidFill>
                <a:latin typeface="Arial"/>
                <a:ea typeface="Arial"/>
                <a:cs typeface="Arial"/>
                <a:sym typeface="Arial"/>
              </a:defRPr>
            </a:lvl6pPr>
            <a:lvl7pPr marL="0" marR="0" lvl="6" indent="0" algn="l" rtl="0">
              <a:spcBef>
                <a:spcPts val="0"/>
              </a:spcBef>
              <a:spcAft>
                <a:spcPts val="0"/>
              </a:spcAft>
              <a:buNone/>
              <a:defRPr sz="1800">
                <a:solidFill>
                  <a:schemeClr val="dk1"/>
                </a:solidFill>
                <a:latin typeface="Arial"/>
                <a:ea typeface="Arial"/>
                <a:cs typeface="Arial"/>
                <a:sym typeface="Arial"/>
              </a:defRPr>
            </a:lvl7pPr>
            <a:lvl8pPr marL="0" marR="0" lvl="7" indent="0" algn="l" rtl="0">
              <a:spcBef>
                <a:spcPts val="0"/>
              </a:spcBef>
              <a:spcAft>
                <a:spcPts val="0"/>
              </a:spcAft>
              <a:buNone/>
              <a:defRPr sz="1800">
                <a:solidFill>
                  <a:schemeClr val="dk1"/>
                </a:solidFill>
                <a:latin typeface="Arial"/>
                <a:ea typeface="Arial"/>
                <a:cs typeface="Arial"/>
                <a:sym typeface="Arial"/>
              </a:defRPr>
            </a:lvl8pPr>
            <a:lvl9pPr marL="0" marR="0" lvl="8" indent="0" algn="l" rtl="0">
              <a:spcBef>
                <a:spcPts val="0"/>
              </a:spcBef>
              <a:spcAft>
                <a:spcPts val="0"/>
              </a:spcAft>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8"/>
        <p:cNvGrpSpPr/>
        <p:nvPr/>
      </p:nvGrpSpPr>
      <p:grpSpPr>
        <a:xfrm>
          <a:off x="0" y="0"/>
          <a:ext cx="0" cy="0"/>
          <a:chOff x="0" y="0"/>
          <a:chExt cx="0" cy="0"/>
        </a:xfrm>
      </p:grpSpPr>
      <p:sp>
        <p:nvSpPr>
          <p:cNvPr id="39" name="Google Shape;39;p27"/>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27"/>
          <p:cNvSpPr txBox="1">
            <a:spLocks noGrp="1"/>
          </p:cNvSpPr>
          <p:nvPr>
            <p:ph type="body" idx="1"/>
          </p:nvPr>
        </p:nvSpPr>
        <p:spPr>
          <a:xfrm>
            <a:off x="529493" y="1806575"/>
            <a:ext cx="5474677" cy="4471988"/>
          </a:xfrm>
          <a:prstGeom prst="rect">
            <a:avLst/>
          </a:prstGeom>
          <a:noFill/>
          <a:ln>
            <a:noFill/>
          </a:ln>
        </p:spPr>
        <p:txBody>
          <a:bodyPr spcFirstLastPara="1" wrap="square" lIns="0" tIns="0" rIns="0" bIns="0" anchor="t" anchorCtr="0">
            <a:noAutofit/>
          </a:bodyPr>
          <a:lstStyle>
            <a:lvl1pPr marL="457200" lvl="0" indent="-406400" algn="l">
              <a:spcBef>
                <a:spcPts val="2100"/>
              </a:spcBef>
              <a:spcAft>
                <a:spcPts val="0"/>
              </a:spcAft>
              <a:buClr>
                <a:schemeClr val="dk1"/>
              </a:buClr>
              <a:buSzPts val="2800"/>
              <a:buChar char="•"/>
              <a:defRPr sz="2800"/>
            </a:lvl1pPr>
            <a:lvl2pPr marL="914400" lvl="1" indent="-381000" algn="l">
              <a:spcBef>
                <a:spcPts val="72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41" name="Google Shape;41;p27"/>
          <p:cNvSpPr txBox="1">
            <a:spLocks noGrp="1"/>
          </p:cNvSpPr>
          <p:nvPr>
            <p:ph type="body" idx="2"/>
          </p:nvPr>
        </p:nvSpPr>
        <p:spPr>
          <a:xfrm>
            <a:off x="6191739" y="1806575"/>
            <a:ext cx="5476631" cy="4471988"/>
          </a:xfrm>
          <a:prstGeom prst="rect">
            <a:avLst/>
          </a:prstGeom>
          <a:noFill/>
          <a:ln>
            <a:noFill/>
          </a:ln>
        </p:spPr>
        <p:txBody>
          <a:bodyPr spcFirstLastPara="1" wrap="square" lIns="0" tIns="0" rIns="0" bIns="0" anchor="t" anchorCtr="0">
            <a:noAutofit/>
          </a:bodyPr>
          <a:lstStyle>
            <a:lvl1pPr marL="457200" lvl="0" indent="-406400" algn="l">
              <a:spcBef>
                <a:spcPts val="2100"/>
              </a:spcBef>
              <a:spcAft>
                <a:spcPts val="0"/>
              </a:spcAft>
              <a:buClr>
                <a:schemeClr val="dk1"/>
              </a:buClr>
              <a:buSzPts val="2800"/>
              <a:buChar char="•"/>
              <a:defRPr sz="2800"/>
            </a:lvl1pPr>
            <a:lvl2pPr marL="914400" lvl="1" indent="-381000" algn="l">
              <a:spcBef>
                <a:spcPts val="72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42" name="Google Shape;42;p27"/>
          <p:cNvSpPr txBox="1">
            <a:spLocks noGrp="1"/>
          </p:cNvSpPr>
          <p:nvPr>
            <p:ph type="dt" idx="10"/>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R="0" lvl="0" algn="l" rtl="0">
              <a:spcBef>
                <a:spcPts val="900"/>
              </a:spcBef>
              <a:spcAft>
                <a:spcPts val="0"/>
              </a:spcAft>
              <a:buSzPts val="1400"/>
              <a:buNone/>
              <a:defRPr sz="1800">
                <a:solidFill>
                  <a:schemeClr val="dk1"/>
                </a:solidFill>
                <a:latin typeface="Arial"/>
                <a:ea typeface="Arial"/>
                <a:cs typeface="Arial"/>
                <a:sym typeface="Arial"/>
              </a:defRPr>
            </a:lvl1pPr>
            <a:lvl2pPr marR="0" lvl="1" algn="l" rtl="0">
              <a:spcBef>
                <a:spcPts val="90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90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90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90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3" name="Google Shape;43;p27"/>
          <p:cNvSpPr txBox="1">
            <a:spLocks noGrp="1"/>
          </p:cNvSpPr>
          <p:nvPr>
            <p:ph type="sldNum" idx="12"/>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a:solidFill>
                  <a:schemeClr val="dk1"/>
                </a:solidFill>
                <a:latin typeface="Arial"/>
                <a:ea typeface="Arial"/>
                <a:cs typeface="Arial"/>
                <a:sym typeface="Arial"/>
              </a:defRPr>
            </a:lvl1pPr>
            <a:lvl2pPr marL="0" marR="0" lvl="1" indent="0" algn="l" rtl="0">
              <a:spcBef>
                <a:spcPts val="0"/>
              </a:spcBef>
              <a:spcAft>
                <a:spcPts val="0"/>
              </a:spcAft>
              <a:buNone/>
              <a:defRPr sz="1800">
                <a:solidFill>
                  <a:schemeClr val="dk1"/>
                </a:solidFill>
                <a:latin typeface="Arial"/>
                <a:ea typeface="Arial"/>
                <a:cs typeface="Arial"/>
                <a:sym typeface="Arial"/>
              </a:defRPr>
            </a:lvl2pPr>
            <a:lvl3pPr marL="0" marR="0" lvl="2" indent="0" algn="l" rtl="0">
              <a:spcBef>
                <a:spcPts val="0"/>
              </a:spcBef>
              <a:spcAft>
                <a:spcPts val="0"/>
              </a:spcAft>
              <a:buNone/>
              <a:defRPr sz="1800">
                <a:solidFill>
                  <a:schemeClr val="dk1"/>
                </a:solidFill>
                <a:latin typeface="Arial"/>
                <a:ea typeface="Arial"/>
                <a:cs typeface="Arial"/>
                <a:sym typeface="Arial"/>
              </a:defRPr>
            </a:lvl3pPr>
            <a:lvl4pPr marL="0" marR="0" lvl="3" indent="0" algn="l" rtl="0">
              <a:spcBef>
                <a:spcPts val="0"/>
              </a:spcBef>
              <a:spcAft>
                <a:spcPts val="0"/>
              </a:spcAft>
              <a:buNone/>
              <a:defRPr sz="1800">
                <a:solidFill>
                  <a:schemeClr val="dk1"/>
                </a:solidFill>
                <a:latin typeface="Arial"/>
                <a:ea typeface="Arial"/>
                <a:cs typeface="Arial"/>
                <a:sym typeface="Arial"/>
              </a:defRPr>
            </a:lvl4pPr>
            <a:lvl5pPr marL="0" marR="0" lvl="4" indent="0" algn="l" rtl="0">
              <a:spcBef>
                <a:spcPts val="0"/>
              </a:spcBef>
              <a:spcAft>
                <a:spcPts val="0"/>
              </a:spcAft>
              <a:buNone/>
              <a:defRPr sz="1800">
                <a:solidFill>
                  <a:schemeClr val="dk1"/>
                </a:solidFill>
                <a:latin typeface="Arial"/>
                <a:ea typeface="Arial"/>
                <a:cs typeface="Arial"/>
                <a:sym typeface="Arial"/>
              </a:defRPr>
            </a:lvl5pPr>
            <a:lvl6pPr marL="0" marR="0" lvl="5" indent="0" algn="l" rtl="0">
              <a:spcBef>
                <a:spcPts val="0"/>
              </a:spcBef>
              <a:spcAft>
                <a:spcPts val="0"/>
              </a:spcAft>
              <a:buNone/>
              <a:defRPr sz="1800">
                <a:solidFill>
                  <a:schemeClr val="dk1"/>
                </a:solidFill>
                <a:latin typeface="Arial"/>
                <a:ea typeface="Arial"/>
                <a:cs typeface="Arial"/>
                <a:sym typeface="Arial"/>
              </a:defRPr>
            </a:lvl6pPr>
            <a:lvl7pPr marL="0" marR="0" lvl="6" indent="0" algn="l" rtl="0">
              <a:spcBef>
                <a:spcPts val="0"/>
              </a:spcBef>
              <a:spcAft>
                <a:spcPts val="0"/>
              </a:spcAft>
              <a:buNone/>
              <a:defRPr sz="1800">
                <a:solidFill>
                  <a:schemeClr val="dk1"/>
                </a:solidFill>
                <a:latin typeface="Arial"/>
                <a:ea typeface="Arial"/>
                <a:cs typeface="Arial"/>
                <a:sym typeface="Arial"/>
              </a:defRPr>
            </a:lvl7pPr>
            <a:lvl8pPr marL="0" marR="0" lvl="7" indent="0" algn="l" rtl="0">
              <a:spcBef>
                <a:spcPts val="0"/>
              </a:spcBef>
              <a:spcAft>
                <a:spcPts val="0"/>
              </a:spcAft>
              <a:buNone/>
              <a:defRPr sz="1800">
                <a:solidFill>
                  <a:schemeClr val="dk1"/>
                </a:solidFill>
                <a:latin typeface="Arial"/>
                <a:ea typeface="Arial"/>
                <a:cs typeface="Arial"/>
                <a:sym typeface="Arial"/>
              </a:defRPr>
            </a:lvl8pPr>
            <a:lvl9pPr marL="0" marR="0" lvl="8" indent="0" algn="l" rtl="0">
              <a:spcBef>
                <a:spcPts val="0"/>
              </a:spcBef>
              <a:spcAft>
                <a:spcPts val="0"/>
              </a:spcAft>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28"/>
          <p:cNvSpPr txBox="1">
            <a:spLocks noGrp="1"/>
          </p:cNvSpPr>
          <p:nvPr>
            <p:ph type="title"/>
          </p:nvPr>
        </p:nvSpPr>
        <p:spPr>
          <a:xfrm>
            <a:off x="609600" y="274638"/>
            <a:ext cx="10972800" cy="1143000"/>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28"/>
          <p:cNvSpPr txBox="1">
            <a:spLocks noGrp="1"/>
          </p:cNvSpPr>
          <p:nvPr>
            <p:ph type="body" idx="1"/>
          </p:nvPr>
        </p:nvSpPr>
        <p:spPr>
          <a:xfrm>
            <a:off x="609600" y="1535113"/>
            <a:ext cx="5386755" cy="639762"/>
          </a:xfrm>
          <a:prstGeom prst="rect">
            <a:avLst/>
          </a:prstGeom>
          <a:noFill/>
          <a:ln>
            <a:noFill/>
          </a:ln>
        </p:spPr>
        <p:txBody>
          <a:bodyPr spcFirstLastPara="1" wrap="square" lIns="0" tIns="0" rIns="0" bIns="0" anchor="b" anchorCtr="0">
            <a:noAutofit/>
          </a:bodyPr>
          <a:lstStyle>
            <a:lvl1pPr marL="457200" lvl="0" indent="-228600" algn="l">
              <a:spcBef>
                <a:spcPts val="1800"/>
              </a:spcBef>
              <a:spcAft>
                <a:spcPts val="0"/>
              </a:spcAft>
              <a:buClr>
                <a:schemeClr val="dk1"/>
              </a:buClr>
              <a:buSzPts val="2400"/>
              <a:buNone/>
              <a:defRPr sz="2400" b="1"/>
            </a:lvl1pPr>
            <a:lvl2pPr marL="914400" lvl="1" indent="-228600" algn="l">
              <a:spcBef>
                <a:spcPts val="6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47" name="Google Shape;47;p28"/>
          <p:cNvSpPr txBox="1">
            <a:spLocks noGrp="1"/>
          </p:cNvSpPr>
          <p:nvPr>
            <p:ph type="body" idx="2"/>
          </p:nvPr>
        </p:nvSpPr>
        <p:spPr>
          <a:xfrm>
            <a:off x="609600" y="2174875"/>
            <a:ext cx="5386755" cy="3951288"/>
          </a:xfrm>
          <a:prstGeom prst="rect">
            <a:avLst/>
          </a:prstGeom>
          <a:noFill/>
          <a:ln>
            <a:noFill/>
          </a:ln>
        </p:spPr>
        <p:txBody>
          <a:bodyPr spcFirstLastPara="1" wrap="square" lIns="0" tIns="0" rIns="0" bIns="0" anchor="t" anchorCtr="0">
            <a:noAutofit/>
          </a:bodyPr>
          <a:lstStyle>
            <a:lvl1pPr marL="457200" lvl="0" indent="-381000" algn="l">
              <a:spcBef>
                <a:spcPts val="1800"/>
              </a:spcBef>
              <a:spcAft>
                <a:spcPts val="0"/>
              </a:spcAft>
              <a:buClr>
                <a:schemeClr val="dk1"/>
              </a:buClr>
              <a:buSzPts val="2400"/>
              <a:buChar char="•"/>
              <a:defRPr sz="2400"/>
            </a:lvl1pPr>
            <a:lvl2pPr marL="914400" lvl="1" indent="-355600" algn="l">
              <a:spcBef>
                <a:spcPts val="6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48" name="Google Shape;48;p28"/>
          <p:cNvSpPr txBox="1">
            <a:spLocks noGrp="1"/>
          </p:cNvSpPr>
          <p:nvPr>
            <p:ph type="body" idx="3"/>
          </p:nvPr>
        </p:nvSpPr>
        <p:spPr>
          <a:xfrm>
            <a:off x="6193694" y="1535113"/>
            <a:ext cx="5388708" cy="639762"/>
          </a:xfrm>
          <a:prstGeom prst="rect">
            <a:avLst/>
          </a:prstGeom>
          <a:noFill/>
          <a:ln>
            <a:noFill/>
          </a:ln>
        </p:spPr>
        <p:txBody>
          <a:bodyPr spcFirstLastPara="1" wrap="square" lIns="0" tIns="0" rIns="0" bIns="0" anchor="b" anchorCtr="0">
            <a:noAutofit/>
          </a:bodyPr>
          <a:lstStyle>
            <a:lvl1pPr marL="457200" lvl="0" indent="-228600" algn="l">
              <a:spcBef>
                <a:spcPts val="1800"/>
              </a:spcBef>
              <a:spcAft>
                <a:spcPts val="0"/>
              </a:spcAft>
              <a:buClr>
                <a:schemeClr val="dk1"/>
              </a:buClr>
              <a:buSzPts val="2400"/>
              <a:buNone/>
              <a:defRPr sz="2400" b="1"/>
            </a:lvl1pPr>
            <a:lvl2pPr marL="914400" lvl="1" indent="-228600" algn="l">
              <a:spcBef>
                <a:spcPts val="6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49" name="Google Shape;49;p28"/>
          <p:cNvSpPr txBox="1">
            <a:spLocks noGrp="1"/>
          </p:cNvSpPr>
          <p:nvPr>
            <p:ph type="body" idx="4"/>
          </p:nvPr>
        </p:nvSpPr>
        <p:spPr>
          <a:xfrm>
            <a:off x="6193694" y="2174875"/>
            <a:ext cx="5388708" cy="3951288"/>
          </a:xfrm>
          <a:prstGeom prst="rect">
            <a:avLst/>
          </a:prstGeom>
          <a:noFill/>
          <a:ln>
            <a:noFill/>
          </a:ln>
        </p:spPr>
        <p:txBody>
          <a:bodyPr spcFirstLastPara="1" wrap="square" lIns="0" tIns="0" rIns="0" bIns="0" anchor="t" anchorCtr="0">
            <a:noAutofit/>
          </a:bodyPr>
          <a:lstStyle>
            <a:lvl1pPr marL="457200" lvl="0" indent="-381000" algn="l">
              <a:spcBef>
                <a:spcPts val="1800"/>
              </a:spcBef>
              <a:spcAft>
                <a:spcPts val="0"/>
              </a:spcAft>
              <a:buClr>
                <a:schemeClr val="dk1"/>
              </a:buClr>
              <a:buSzPts val="2400"/>
              <a:buChar char="•"/>
              <a:defRPr sz="2400"/>
            </a:lvl1pPr>
            <a:lvl2pPr marL="914400" lvl="1" indent="-355600" algn="l">
              <a:spcBef>
                <a:spcPts val="6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50" name="Google Shape;50;p28"/>
          <p:cNvSpPr txBox="1">
            <a:spLocks noGrp="1"/>
          </p:cNvSpPr>
          <p:nvPr>
            <p:ph type="dt" idx="10"/>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R="0" lvl="0" algn="l" rtl="0">
              <a:spcBef>
                <a:spcPts val="900"/>
              </a:spcBef>
              <a:spcAft>
                <a:spcPts val="0"/>
              </a:spcAft>
              <a:buSzPts val="1400"/>
              <a:buNone/>
              <a:defRPr sz="1800">
                <a:solidFill>
                  <a:schemeClr val="dk1"/>
                </a:solidFill>
                <a:latin typeface="Arial"/>
                <a:ea typeface="Arial"/>
                <a:cs typeface="Arial"/>
                <a:sym typeface="Arial"/>
              </a:defRPr>
            </a:lvl1pPr>
            <a:lvl2pPr marR="0" lvl="1" algn="l" rtl="0">
              <a:spcBef>
                <a:spcPts val="90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90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90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90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1" name="Google Shape;51;p28"/>
          <p:cNvSpPr txBox="1">
            <a:spLocks noGrp="1"/>
          </p:cNvSpPr>
          <p:nvPr>
            <p:ph type="sldNum" idx="12"/>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a:solidFill>
                  <a:schemeClr val="dk1"/>
                </a:solidFill>
                <a:latin typeface="Arial"/>
                <a:ea typeface="Arial"/>
                <a:cs typeface="Arial"/>
                <a:sym typeface="Arial"/>
              </a:defRPr>
            </a:lvl1pPr>
            <a:lvl2pPr marL="0" marR="0" lvl="1" indent="0" algn="l" rtl="0">
              <a:spcBef>
                <a:spcPts val="0"/>
              </a:spcBef>
              <a:spcAft>
                <a:spcPts val="0"/>
              </a:spcAft>
              <a:buNone/>
              <a:defRPr sz="1800">
                <a:solidFill>
                  <a:schemeClr val="dk1"/>
                </a:solidFill>
                <a:latin typeface="Arial"/>
                <a:ea typeface="Arial"/>
                <a:cs typeface="Arial"/>
                <a:sym typeface="Arial"/>
              </a:defRPr>
            </a:lvl2pPr>
            <a:lvl3pPr marL="0" marR="0" lvl="2" indent="0" algn="l" rtl="0">
              <a:spcBef>
                <a:spcPts val="0"/>
              </a:spcBef>
              <a:spcAft>
                <a:spcPts val="0"/>
              </a:spcAft>
              <a:buNone/>
              <a:defRPr sz="1800">
                <a:solidFill>
                  <a:schemeClr val="dk1"/>
                </a:solidFill>
                <a:latin typeface="Arial"/>
                <a:ea typeface="Arial"/>
                <a:cs typeface="Arial"/>
                <a:sym typeface="Arial"/>
              </a:defRPr>
            </a:lvl3pPr>
            <a:lvl4pPr marL="0" marR="0" lvl="3" indent="0" algn="l" rtl="0">
              <a:spcBef>
                <a:spcPts val="0"/>
              </a:spcBef>
              <a:spcAft>
                <a:spcPts val="0"/>
              </a:spcAft>
              <a:buNone/>
              <a:defRPr sz="1800">
                <a:solidFill>
                  <a:schemeClr val="dk1"/>
                </a:solidFill>
                <a:latin typeface="Arial"/>
                <a:ea typeface="Arial"/>
                <a:cs typeface="Arial"/>
                <a:sym typeface="Arial"/>
              </a:defRPr>
            </a:lvl4pPr>
            <a:lvl5pPr marL="0" marR="0" lvl="4" indent="0" algn="l" rtl="0">
              <a:spcBef>
                <a:spcPts val="0"/>
              </a:spcBef>
              <a:spcAft>
                <a:spcPts val="0"/>
              </a:spcAft>
              <a:buNone/>
              <a:defRPr sz="1800">
                <a:solidFill>
                  <a:schemeClr val="dk1"/>
                </a:solidFill>
                <a:latin typeface="Arial"/>
                <a:ea typeface="Arial"/>
                <a:cs typeface="Arial"/>
                <a:sym typeface="Arial"/>
              </a:defRPr>
            </a:lvl5pPr>
            <a:lvl6pPr marL="0" marR="0" lvl="5" indent="0" algn="l" rtl="0">
              <a:spcBef>
                <a:spcPts val="0"/>
              </a:spcBef>
              <a:spcAft>
                <a:spcPts val="0"/>
              </a:spcAft>
              <a:buNone/>
              <a:defRPr sz="1800">
                <a:solidFill>
                  <a:schemeClr val="dk1"/>
                </a:solidFill>
                <a:latin typeface="Arial"/>
                <a:ea typeface="Arial"/>
                <a:cs typeface="Arial"/>
                <a:sym typeface="Arial"/>
              </a:defRPr>
            </a:lvl6pPr>
            <a:lvl7pPr marL="0" marR="0" lvl="6" indent="0" algn="l" rtl="0">
              <a:spcBef>
                <a:spcPts val="0"/>
              </a:spcBef>
              <a:spcAft>
                <a:spcPts val="0"/>
              </a:spcAft>
              <a:buNone/>
              <a:defRPr sz="1800">
                <a:solidFill>
                  <a:schemeClr val="dk1"/>
                </a:solidFill>
                <a:latin typeface="Arial"/>
                <a:ea typeface="Arial"/>
                <a:cs typeface="Arial"/>
                <a:sym typeface="Arial"/>
              </a:defRPr>
            </a:lvl7pPr>
            <a:lvl8pPr marL="0" marR="0" lvl="7" indent="0" algn="l" rtl="0">
              <a:spcBef>
                <a:spcPts val="0"/>
              </a:spcBef>
              <a:spcAft>
                <a:spcPts val="0"/>
              </a:spcAft>
              <a:buNone/>
              <a:defRPr sz="1800">
                <a:solidFill>
                  <a:schemeClr val="dk1"/>
                </a:solidFill>
                <a:latin typeface="Arial"/>
                <a:ea typeface="Arial"/>
                <a:cs typeface="Arial"/>
                <a:sym typeface="Arial"/>
              </a:defRPr>
            </a:lvl8pPr>
            <a:lvl9pPr marL="0" marR="0" lvl="8" indent="0" algn="l" rtl="0">
              <a:spcBef>
                <a:spcPts val="0"/>
              </a:spcBef>
              <a:spcAft>
                <a:spcPts val="0"/>
              </a:spcAft>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2"/>
        <p:cNvGrpSpPr/>
        <p:nvPr/>
      </p:nvGrpSpPr>
      <p:grpSpPr>
        <a:xfrm>
          <a:off x="0" y="0"/>
          <a:ext cx="0" cy="0"/>
          <a:chOff x="0" y="0"/>
          <a:chExt cx="0" cy="0"/>
        </a:xfrm>
      </p:grpSpPr>
      <p:sp>
        <p:nvSpPr>
          <p:cNvPr id="53" name="Google Shape;53;p29"/>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29"/>
          <p:cNvSpPr txBox="1">
            <a:spLocks noGrp="1"/>
          </p:cNvSpPr>
          <p:nvPr>
            <p:ph type="dt" idx="10"/>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R="0" lvl="0" algn="l" rtl="0">
              <a:spcBef>
                <a:spcPts val="900"/>
              </a:spcBef>
              <a:spcAft>
                <a:spcPts val="0"/>
              </a:spcAft>
              <a:buSzPts val="1400"/>
              <a:buNone/>
              <a:defRPr sz="1800">
                <a:solidFill>
                  <a:schemeClr val="dk1"/>
                </a:solidFill>
                <a:latin typeface="Arial"/>
                <a:ea typeface="Arial"/>
                <a:cs typeface="Arial"/>
                <a:sym typeface="Arial"/>
              </a:defRPr>
            </a:lvl1pPr>
            <a:lvl2pPr marR="0" lvl="1" algn="l" rtl="0">
              <a:spcBef>
                <a:spcPts val="90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90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90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90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5" name="Google Shape;55;p29"/>
          <p:cNvSpPr txBox="1">
            <a:spLocks noGrp="1"/>
          </p:cNvSpPr>
          <p:nvPr>
            <p:ph type="sldNum" idx="12"/>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a:solidFill>
                  <a:schemeClr val="dk1"/>
                </a:solidFill>
                <a:latin typeface="Arial"/>
                <a:ea typeface="Arial"/>
                <a:cs typeface="Arial"/>
                <a:sym typeface="Arial"/>
              </a:defRPr>
            </a:lvl1pPr>
            <a:lvl2pPr marL="0" marR="0" lvl="1" indent="0" algn="l" rtl="0">
              <a:spcBef>
                <a:spcPts val="0"/>
              </a:spcBef>
              <a:spcAft>
                <a:spcPts val="0"/>
              </a:spcAft>
              <a:buNone/>
              <a:defRPr sz="1800">
                <a:solidFill>
                  <a:schemeClr val="dk1"/>
                </a:solidFill>
                <a:latin typeface="Arial"/>
                <a:ea typeface="Arial"/>
                <a:cs typeface="Arial"/>
                <a:sym typeface="Arial"/>
              </a:defRPr>
            </a:lvl2pPr>
            <a:lvl3pPr marL="0" marR="0" lvl="2" indent="0" algn="l" rtl="0">
              <a:spcBef>
                <a:spcPts val="0"/>
              </a:spcBef>
              <a:spcAft>
                <a:spcPts val="0"/>
              </a:spcAft>
              <a:buNone/>
              <a:defRPr sz="1800">
                <a:solidFill>
                  <a:schemeClr val="dk1"/>
                </a:solidFill>
                <a:latin typeface="Arial"/>
                <a:ea typeface="Arial"/>
                <a:cs typeface="Arial"/>
                <a:sym typeface="Arial"/>
              </a:defRPr>
            </a:lvl3pPr>
            <a:lvl4pPr marL="0" marR="0" lvl="3" indent="0" algn="l" rtl="0">
              <a:spcBef>
                <a:spcPts val="0"/>
              </a:spcBef>
              <a:spcAft>
                <a:spcPts val="0"/>
              </a:spcAft>
              <a:buNone/>
              <a:defRPr sz="1800">
                <a:solidFill>
                  <a:schemeClr val="dk1"/>
                </a:solidFill>
                <a:latin typeface="Arial"/>
                <a:ea typeface="Arial"/>
                <a:cs typeface="Arial"/>
                <a:sym typeface="Arial"/>
              </a:defRPr>
            </a:lvl4pPr>
            <a:lvl5pPr marL="0" marR="0" lvl="4" indent="0" algn="l" rtl="0">
              <a:spcBef>
                <a:spcPts val="0"/>
              </a:spcBef>
              <a:spcAft>
                <a:spcPts val="0"/>
              </a:spcAft>
              <a:buNone/>
              <a:defRPr sz="1800">
                <a:solidFill>
                  <a:schemeClr val="dk1"/>
                </a:solidFill>
                <a:latin typeface="Arial"/>
                <a:ea typeface="Arial"/>
                <a:cs typeface="Arial"/>
                <a:sym typeface="Arial"/>
              </a:defRPr>
            </a:lvl5pPr>
            <a:lvl6pPr marL="0" marR="0" lvl="5" indent="0" algn="l" rtl="0">
              <a:spcBef>
                <a:spcPts val="0"/>
              </a:spcBef>
              <a:spcAft>
                <a:spcPts val="0"/>
              </a:spcAft>
              <a:buNone/>
              <a:defRPr sz="1800">
                <a:solidFill>
                  <a:schemeClr val="dk1"/>
                </a:solidFill>
                <a:latin typeface="Arial"/>
                <a:ea typeface="Arial"/>
                <a:cs typeface="Arial"/>
                <a:sym typeface="Arial"/>
              </a:defRPr>
            </a:lvl6pPr>
            <a:lvl7pPr marL="0" marR="0" lvl="6" indent="0" algn="l" rtl="0">
              <a:spcBef>
                <a:spcPts val="0"/>
              </a:spcBef>
              <a:spcAft>
                <a:spcPts val="0"/>
              </a:spcAft>
              <a:buNone/>
              <a:defRPr sz="1800">
                <a:solidFill>
                  <a:schemeClr val="dk1"/>
                </a:solidFill>
                <a:latin typeface="Arial"/>
                <a:ea typeface="Arial"/>
                <a:cs typeface="Arial"/>
                <a:sym typeface="Arial"/>
              </a:defRPr>
            </a:lvl7pPr>
            <a:lvl8pPr marL="0" marR="0" lvl="7" indent="0" algn="l" rtl="0">
              <a:spcBef>
                <a:spcPts val="0"/>
              </a:spcBef>
              <a:spcAft>
                <a:spcPts val="0"/>
              </a:spcAft>
              <a:buNone/>
              <a:defRPr sz="1800">
                <a:solidFill>
                  <a:schemeClr val="dk1"/>
                </a:solidFill>
                <a:latin typeface="Arial"/>
                <a:ea typeface="Arial"/>
                <a:cs typeface="Arial"/>
                <a:sym typeface="Arial"/>
              </a:defRPr>
            </a:lvl8pPr>
            <a:lvl9pPr marL="0" marR="0" lvl="8" indent="0" algn="l" rtl="0">
              <a:spcBef>
                <a:spcPts val="0"/>
              </a:spcBef>
              <a:spcAft>
                <a:spcPts val="0"/>
              </a:spcAft>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56"/>
        <p:cNvGrpSpPr/>
        <p:nvPr/>
      </p:nvGrpSpPr>
      <p:grpSpPr>
        <a:xfrm>
          <a:off x="0" y="0"/>
          <a:ext cx="0" cy="0"/>
          <a:chOff x="0" y="0"/>
          <a:chExt cx="0" cy="0"/>
        </a:xfrm>
      </p:grpSpPr>
      <p:sp>
        <p:nvSpPr>
          <p:cNvPr id="57" name="Google Shape;57;p30"/>
          <p:cNvSpPr txBox="1">
            <a:spLocks noGrp="1"/>
          </p:cNvSpPr>
          <p:nvPr>
            <p:ph type="body" idx="1"/>
          </p:nvPr>
        </p:nvSpPr>
        <p:spPr>
          <a:xfrm>
            <a:off x="517364" y="6434330"/>
            <a:ext cx="9590568" cy="303213"/>
          </a:xfrm>
          <a:prstGeom prst="rect">
            <a:avLst/>
          </a:prstGeom>
          <a:noFill/>
          <a:ln>
            <a:noFill/>
          </a:ln>
        </p:spPr>
        <p:txBody>
          <a:bodyPr spcFirstLastPara="1" wrap="square" lIns="0" tIns="0" rIns="0" bIns="0" anchor="b" anchorCtr="0">
            <a:noAutofit/>
          </a:bodyPr>
          <a:lstStyle>
            <a:lvl1pPr marL="457200" lvl="0" indent="-228600" algn="l">
              <a:spcBef>
                <a:spcPts val="600"/>
              </a:spcBef>
              <a:spcAft>
                <a:spcPts val="0"/>
              </a:spcAft>
              <a:buClr>
                <a:schemeClr val="dk1"/>
              </a:buClr>
              <a:buSzPts val="800"/>
              <a:buNone/>
              <a:defRPr sz="800">
                <a:solidFill>
                  <a:schemeClr val="dk1"/>
                </a:solidFill>
              </a:defRPr>
            </a:lvl1pPr>
            <a:lvl2pPr marL="914400" lvl="1" indent="-342900" algn="l">
              <a:spcBef>
                <a:spcPts val="54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31"/>
          <p:cNvSpPr txBox="1">
            <a:spLocks noGrp="1"/>
          </p:cNvSpPr>
          <p:nvPr>
            <p:ph type="title"/>
          </p:nvPr>
        </p:nvSpPr>
        <p:spPr>
          <a:xfrm>
            <a:off x="609600" y="273050"/>
            <a:ext cx="4011247" cy="116205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31"/>
          <p:cNvSpPr txBox="1">
            <a:spLocks noGrp="1"/>
          </p:cNvSpPr>
          <p:nvPr>
            <p:ph type="body" idx="1"/>
          </p:nvPr>
        </p:nvSpPr>
        <p:spPr>
          <a:xfrm>
            <a:off x="4767384" y="273052"/>
            <a:ext cx="6815016" cy="5853113"/>
          </a:xfrm>
          <a:prstGeom prst="rect">
            <a:avLst/>
          </a:prstGeom>
          <a:noFill/>
          <a:ln>
            <a:noFill/>
          </a:ln>
        </p:spPr>
        <p:txBody>
          <a:bodyPr spcFirstLastPara="1" wrap="square" lIns="0" tIns="0" rIns="0" bIns="0" anchor="t" anchorCtr="0">
            <a:noAutofit/>
          </a:bodyPr>
          <a:lstStyle>
            <a:lvl1pPr marL="457200" lvl="0" indent="-431800" algn="l">
              <a:spcBef>
                <a:spcPts val="2400"/>
              </a:spcBef>
              <a:spcAft>
                <a:spcPts val="0"/>
              </a:spcAft>
              <a:buClr>
                <a:schemeClr val="dk1"/>
              </a:buClr>
              <a:buSzPts val="3200"/>
              <a:buChar char="•"/>
              <a:defRPr sz="3200"/>
            </a:lvl1pPr>
            <a:lvl2pPr marL="914400" lvl="1" indent="-406400" algn="l">
              <a:spcBef>
                <a:spcPts val="840"/>
              </a:spcBef>
              <a:spcAft>
                <a:spcPts val="0"/>
              </a:spcAft>
              <a:buClr>
                <a:schemeClr val="dk1"/>
              </a:buClr>
              <a:buSzPts val="2800"/>
              <a:buFont typeface="Arial"/>
              <a:buChar char="–"/>
              <a:defRPr sz="2800"/>
            </a:lvl2pPr>
            <a:lvl3pPr marL="1371600" lvl="2" indent="-381000" algn="l">
              <a:spcBef>
                <a:spcPts val="480"/>
              </a:spcBef>
              <a:spcAft>
                <a:spcPts val="0"/>
              </a:spcAft>
              <a:buClr>
                <a:schemeClr val="dk1"/>
              </a:buClr>
              <a:buSzPts val="2400"/>
              <a:buFont typeface="Arial"/>
              <a:buChar char="•"/>
              <a:defRPr sz="2400"/>
            </a:lvl3pPr>
            <a:lvl4pPr marL="1828800" lvl="3" indent="-355600" algn="l">
              <a:spcBef>
                <a:spcPts val="400"/>
              </a:spcBef>
              <a:spcAft>
                <a:spcPts val="0"/>
              </a:spcAft>
              <a:buClr>
                <a:schemeClr val="dk1"/>
              </a:buClr>
              <a:buSzPts val="2000"/>
              <a:buFont typeface="Arial"/>
              <a:buChar char="–"/>
              <a:defRPr sz="2000"/>
            </a:lvl4pPr>
            <a:lvl5pPr marL="2286000" lvl="4" indent="-355600" algn="l">
              <a:spcBef>
                <a:spcPts val="400"/>
              </a:spcBef>
              <a:spcAft>
                <a:spcPts val="0"/>
              </a:spcAft>
              <a:buClr>
                <a:schemeClr val="dk1"/>
              </a:buClr>
              <a:buSzPts val="2000"/>
              <a:buFont typeface="Arial"/>
              <a:buChar char="»"/>
              <a:defRPr sz="2000"/>
            </a:lvl5pPr>
            <a:lvl6pPr marL="2743200" lvl="5" indent="-355600" algn="l">
              <a:spcBef>
                <a:spcPts val="400"/>
              </a:spcBef>
              <a:spcAft>
                <a:spcPts val="0"/>
              </a:spcAft>
              <a:buClr>
                <a:schemeClr val="dk1"/>
              </a:buClr>
              <a:buSzPts val="2000"/>
              <a:buFont typeface="Arial"/>
              <a:buChar char="»"/>
              <a:defRPr sz="2000"/>
            </a:lvl6pPr>
            <a:lvl7pPr marL="3200400" lvl="6" indent="-355600" algn="l">
              <a:spcBef>
                <a:spcPts val="400"/>
              </a:spcBef>
              <a:spcAft>
                <a:spcPts val="0"/>
              </a:spcAft>
              <a:buClr>
                <a:schemeClr val="dk1"/>
              </a:buClr>
              <a:buSzPts val="2000"/>
              <a:buFont typeface="Arial"/>
              <a:buChar char="»"/>
              <a:defRPr sz="2000"/>
            </a:lvl7pPr>
            <a:lvl8pPr marL="3657600" lvl="7" indent="-355600" algn="l">
              <a:spcBef>
                <a:spcPts val="400"/>
              </a:spcBef>
              <a:spcAft>
                <a:spcPts val="0"/>
              </a:spcAft>
              <a:buClr>
                <a:schemeClr val="dk1"/>
              </a:buClr>
              <a:buSzPts val="2000"/>
              <a:buFont typeface="Arial"/>
              <a:buChar char="»"/>
              <a:defRPr sz="2000"/>
            </a:lvl8pPr>
            <a:lvl9pPr marL="4114800" lvl="8" indent="-355600" algn="l">
              <a:spcBef>
                <a:spcPts val="400"/>
              </a:spcBef>
              <a:spcAft>
                <a:spcPts val="0"/>
              </a:spcAft>
              <a:buClr>
                <a:schemeClr val="dk1"/>
              </a:buClr>
              <a:buSzPts val="2000"/>
              <a:buFont typeface="Arial"/>
              <a:buChar char="»"/>
              <a:defRPr sz="2000"/>
            </a:lvl9pPr>
          </a:lstStyle>
          <a:p>
            <a:endParaRPr/>
          </a:p>
        </p:txBody>
      </p:sp>
      <p:sp>
        <p:nvSpPr>
          <p:cNvPr id="61" name="Google Shape;61;p31"/>
          <p:cNvSpPr txBox="1">
            <a:spLocks noGrp="1"/>
          </p:cNvSpPr>
          <p:nvPr>
            <p:ph type="body" idx="2"/>
          </p:nvPr>
        </p:nvSpPr>
        <p:spPr>
          <a:xfrm>
            <a:off x="609600" y="1435102"/>
            <a:ext cx="4011247" cy="4691063"/>
          </a:xfrm>
          <a:prstGeom prst="rect">
            <a:avLst/>
          </a:prstGeom>
          <a:noFill/>
          <a:ln>
            <a:noFill/>
          </a:ln>
        </p:spPr>
        <p:txBody>
          <a:bodyPr spcFirstLastPara="1" wrap="square" lIns="0" tIns="0" rIns="0" bIns="0" anchor="t" anchorCtr="0">
            <a:noAutofit/>
          </a:bodyPr>
          <a:lstStyle>
            <a:lvl1pPr marL="457200" lvl="0" indent="-228600" algn="l">
              <a:spcBef>
                <a:spcPts val="1050"/>
              </a:spcBef>
              <a:spcAft>
                <a:spcPts val="0"/>
              </a:spcAft>
              <a:buClr>
                <a:schemeClr val="dk1"/>
              </a:buClr>
              <a:buSzPts val="1400"/>
              <a:buNone/>
              <a:defRPr sz="1400"/>
            </a:lvl1pPr>
            <a:lvl2pPr marL="914400" lvl="1" indent="-228600" algn="l">
              <a:spcBef>
                <a:spcPts val="36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62" name="Google Shape;62;p31"/>
          <p:cNvSpPr txBox="1">
            <a:spLocks noGrp="1"/>
          </p:cNvSpPr>
          <p:nvPr>
            <p:ph type="dt" idx="10"/>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R="0" lvl="0" algn="l" rtl="0">
              <a:spcBef>
                <a:spcPts val="900"/>
              </a:spcBef>
              <a:spcAft>
                <a:spcPts val="0"/>
              </a:spcAft>
              <a:buSzPts val="1400"/>
              <a:buNone/>
              <a:defRPr sz="1800">
                <a:solidFill>
                  <a:schemeClr val="dk1"/>
                </a:solidFill>
                <a:latin typeface="Arial"/>
                <a:ea typeface="Arial"/>
                <a:cs typeface="Arial"/>
                <a:sym typeface="Arial"/>
              </a:defRPr>
            </a:lvl1pPr>
            <a:lvl2pPr marR="0" lvl="1" algn="l" rtl="0">
              <a:spcBef>
                <a:spcPts val="90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90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90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90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3" name="Google Shape;63;p31"/>
          <p:cNvSpPr txBox="1">
            <a:spLocks noGrp="1"/>
          </p:cNvSpPr>
          <p:nvPr>
            <p:ph type="sldNum" idx="12"/>
          </p:nvPr>
        </p:nvSpPr>
        <p:spPr>
          <a:xfrm>
            <a:off x="529494" y="6323015"/>
            <a:ext cx="11138876" cy="19367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a:solidFill>
                  <a:schemeClr val="dk1"/>
                </a:solidFill>
                <a:latin typeface="Arial"/>
                <a:ea typeface="Arial"/>
                <a:cs typeface="Arial"/>
                <a:sym typeface="Arial"/>
              </a:defRPr>
            </a:lvl1pPr>
            <a:lvl2pPr marL="0" marR="0" lvl="1" indent="0" algn="l" rtl="0">
              <a:spcBef>
                <a:spcPts val="0"/>
              </a:spcBef>
              <a:spcAft>
                <a:spcPts val="0"/>
              </a:spcAft>
              <a:buNone/>
              <a:defRPr sz="1800">
                <a:solidFill>
                  <a:schemeClr val="dk1"/>
                </a:solidFill>
                <a:latin typeface="Arial"/>
                <a:ea typeface="Arial"/>
                <a:cs typeface="Arial"/>
                <a:sym typeface="Arial"/>
              </a:defRPr>
            </a:lvl2pPr>
            <a:lvl3pPr marL="0" marR="0" lvl="2" indent="0" algn="l" rtl="0">
              <a:spcBef>
                <a:spcPts val="0"/>
              </a:spcBef>
              <a:spcAft>
                <a:spcPts val="0"/>
              </a:spcAft>
              <a:buNone/>
              <a:defRPr sz="1800">
                <a:solidFill>
                  <a:schemeClr val="dk1"/>
                </a:solidFill>
                <a:latin typeface="Arial"/>
                <a:ea typeface="Arial"/>
                <a:cs typeface="Arial"/>
                <a:sym typeface="Arial"/>
              </a:defRPr>
            </a:lvl3pPr>
            <a:lvl4pPr marL="0" marR="0" lvl="3" indent="0" algn="l" rtl="0">
              <a:spcBef>
                <a:spcPts val="0"/>
              </a:spcBef>
              <a:spcAft>
                <a:spcPts val="0"/>
              </a:spcAft>
              <a:buNone/>
              <a:defRPr sz="1800">
                <a:solidFill>
                  <a:schemeClr val="dk1"/>
                </a:solidFill>
                <a:latin typeface="Arial"/>
                <a:ea typeface="Arial"/>
                <a:cs typeface="Arial"/>
                <a:sym typeface="Arial"/>
              </a:defRPr>
            </a:lvl4pPr>
            <a:lvl5pPr marL="0" marR="0" lvl="4" indent="0" algn="l" rtl="0">
              <a:spcBef>
                <a:spcPts val="0"/>
              </a:spcBef>
              <a:spcAft>
                <a:spcPts val="0"/>
              </a:spcAft>
              <a:buNone/>
              <a:defRPr sz="1800">
                <a:solidFill>
                  <a:schemeClr val="dk1"/>
                </a:solidFill>
                <a:latin typeface="Arial"/>
                <a:ea typeface="Arial"/>
                <a:cs typeface="Arial"/>
                <a:sym typeface="Arial"/>
              </a:defRPr>
            </a:lvl5pPr>
            <a:lvl6pPr marL="0" marR="0" lvl="5" indent="0" algn="l" rtl="0">
              <a:spcBef>
                <a:spcPts val="0"/>
              </a:spcBef>
              <a:spcAft>
                <a:spcPts val="0"/>
              </a:spcAft>
              <a:buNone/>
              <a:defRPr sz="1800">
                <a:solidFill>
                  <a:schemeClr val="dk1"/>
                </a:solidFill>
                <a:latin typeface="Arial"/>
                <a:ea typeface="Arial"/>
                <a:cs typeface="Arial"/>
                <a:sym typeface="Arial"/>
              </a:defRPr>
            </a:lvl6pPr>
            <a:lvl7pPr marL="0" marR="0" lvl="6" indent="0" algn="l" rtl="0">
              <a:spcBef>
                <a:spcPts val="0"/>
              </a:spcBef>
              <a:spcAft>
                <a:spcPts val="0"/>
              </a:spcAft>
              <a:buNone/>
              <a:defRPr sz="1800">
                <a:solidFill>
                  <a:schemeClr val="dk1"/>
                </a:solidFill>
                <a:latin typeface="Arial"/>
                <a:ea typeface="Arial"/>
                <a:cs typeface="Arial"/>
                <a:sym typeface="Arial"/>
              </a:defRPr>
            </a:lvl7pPr>
            <a:lvl8pPr marL="0" marR="0" lvl="7" indent="0" algn="l" rtl="0">
              <a:spcBef>
                <a:spcPts val="0"/>
              </a:spcBef>
              <a:spcAft>
                <a:spcPts val="0"/>
              </a:spcAft>
              <a:buNone/>
              <a:defRPr sz="1800">
                <a:solidFill>
                  <a:schemeClr val="dk1"/>
                </a:solidFill>
                <a:latin typeface="Arial"/>
                <a:ea typeface="Arial"/>
                <a:cs typeface="Arial"/>
                <a:sym typeface="Arial"/>
              </a:defRPr>
            </a:lvl8pPr>
            <a:lvl9pPr marL="0" marR="0" lvl="8" indent="0" algn="l" rtl="0">
              <a:spcBef>
                <a:spcPts val="0"/>
              </a:spcBef>
              <a:spcAft>
                <a:spcPts val="0"/>
              </a:spcAft>
              <a:buNone/>
              <a:defRPr sz="18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1"/>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lvl1pPr marR="0" lvl="0" algn="l" rtl="0">
              <a:spcBef>
                <a:spcPts val="0"/>
              </a:spcBef>
              <a:spcAft>
                <a:spcPts val="0"/>
              </a:spcAft>
              <a:buSzPts val="1400"/>
              <a:buNone/>
              <a:defRPr sz="2600" b="1"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600" b="1"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600" b="1"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600" b="1"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600" b="1"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600" b="1"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600" b="1"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600" b="1"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600" b="1" i="0" u="none" strike="noStrike" cap="none">
                <a:solidFill>
                  <a:schemeClr val="dk1"/>
                </a:solidFill>
                <a:latin typeface="Arial"/>
                <a:ea typeface="Arial"/>
                <a:cs typeface="Arial"/>
                <a:sym typeface="Arial"/>
              </a:defRPr>
            </a:lvl9pPr>
          </a:lstStyle>
          <a:p>
            <a:endParaRPr/>
          </a:p>
        </p:txBody>
      </p:sp>
      <p:sp>
        <p:nvSpPr>
          <p:cNvPr id="7" name="Google Shape;7;p21"/>
          <p:cNvSpPr txBox="1">
            <a:spLocks noGrp="1"/>
          </p:cNvSpPr>
          <p:nvPr>
            <p:ph type="body" idx="1"/>
          </p:nvPr>
        </p:nvSpPr>
        <p:spPr>
          <a:xfrm>
            <a:off x="529494" y="1806575"/>
            <a:ext cx="11138876" cy="4471988"/>
          </a:xfrm>
          <a:prstGeom prst="rect">
            <a:avLst/>
          </a:prstGeom>
          <a:noFill/>
          <a:ln>
            <a:noFill/>
          </a:ln>
        </p:spPr>
        <p:txBody>
          <a:bodyPr spcFirstLastPara="1" wrap="square" lIns="0" tIns="0" rIns="0" bIns="0" anchor="t" anchorCtr="0">
            <a:noAutofit/>
          </a:bodyPr>
          <a:lstStyle>
            <a:lvl1pPr marL="457200" marR="0" lvl="0" indent="-355600" algn="l" rtl="0">
              <a:spcBef>
                <a:spcPts val="1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spcBef>
                <a:spcPts val="6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 name="Google Shape;8;p21"/>
          <p:cNvSpPr/>
          <p:nvPr/>
        </p:nvSpPr>
        <p:spPr>
          <a:xfrm>
            <a:off x="10661650" y="115888"/>
            <a:ext cx="1416539" cy="865187"/>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Arial"/>
              <a:ea typeface="Arial"/>
              <a:cs typeface="Arial"/>
              <a:sym typeface="Arial"/>
            </a:endParaRPr>
          </a:p>
        </p:txBody>
      </p:sp>
      <p:pic>
        <p:nvPicPr>
          <p:cNvPr id="9" name="Google Shape;9;p21"/>
          <p:cNvPicPr preferRelativeResize="0"/>
          <p:nvPr/>
        </p:nvPicPr>
        <p:blipFill rotWithShape="1">
          <a:blip r:embed="rId38">
            <a:alphaModFix/>
          </a:blip>
          <a:srcRect/>
          <a:stretch/>
        </p:blipFill>
        <p:spPr>
          <a:xfrm>
            <a:off x="10957560" y="180340"/>
            <a:ext cx="979170" cy="655320"/>
          </a:xfrm>
          <a:prstGeom prst="rect">
            <a:avLst/>
          </a:prstGeom>
          <a:noFill/>
          <a:ln>
            <a:noFill/>
          </a:ln>
        </p:spPr>
      </p:pic>
      <p:sp>
        <p:nvSpPr>
          <p:cNvPr id="10" name="Google Shape;10;p21"/>
          <p:cNvSpPr/>
          <p:nvPr/>
        </p:nvSpPr>
        <p:spPr>
          <a:xfrm>
            <a:off x="11382163" y="6673334"/>
            <a:ext cx="809837" cy="18466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600" b="0" i="0" u="none" strike="noStrike" cap="none">
                <a:solidFill>
                  <a:schemeClr val="dk1"/>
                </a:solidFill>
                <a:latin typeface="Arial"/>
                <a:ea typeface="Arial"/>
                <a:cs typeface="Arial"/>
                <a:sym typeface="Arial"/>
              </a:rPr>
              <a:t>CZ/TCN/0219/0010</a:t>
            </a:r>
            <a:endParaRPr sz="600">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5" r:id="rId13"/>
    <p:sldLayoutId id="2147483666" r:id="rId14"/>
    <p:sldLayoutId id="2147483667" r:id="rId15"/>
    <p:sldLayoutId id="2147483668" r:id="rId16"/>
    <p:sldLayoutId id="2147483669" r:id="rId17"/>
    <p:sldLayoutId id="2147483670" r:id="rId18"/>
    <p:sldLayoutId id="2147483671" r:id="rId19"/>
    <p:sldLayoutId id="2147483672" r:id="rId20"/>
    <p:sldLayoutId id="2147483674" r:id="rId21"/>
    <p:sldLayoutId id="2147483675" r:id="rId22"/>
    <p:sldLayoutId id="2147483676" r:id="rId23"/>
    <p:sldLayoutId id="2147483677" r:id="rId24"/>
    <p:sldLayoutId id="2147483678" r:id="rId25"/>
    <p:sldLayoutId id="2147483679" r:id="rId26"/>
    <p:sldLayoutId id="2147483680" r:id="rId27"/>
    <p:sldLayoutId id="2147483681" r:id="rId28"/>
    <p:sldLayoutId id="2147483682" r:id="rId29"/>
    <p:sldLayoutId id="2147483683" r:id="rId30"/>
    <p:sldLayoutId id="2147483684" r:id="rId31"/>
    <p:sldLayoutId id="2147483685" r:id="rId32"/>
    <p:sldLayoutId id="2147483686" r:id="rId33"/>
    <p:sldLayoutId id="2147483687" r:id="rId34"/>
    <p:sldLayoutId id="2147483688" r:id="rId35"/>
    <p:sldLayoutId id="2147483689" r:id="rId3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roche.cz/cs/produkty-%20vpois.html"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slide" Target="slide5.xml"/><Relationship Id="rId7" Type="http://schemas.openxmlformats.org/officeDocument/2006/relationships/slide" Target="slide1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slide" Target="slide16.xml"/><Relationship Id="rId5" Type="http://schemas.openxmlformats.org/officeDocument/2006/relationships/slide" Target="slide8.xml"/><Relationship Id="rId4" Type="http://schemas.openxmlformats.org/officeDocument/2006/relationships/slide" Target="slide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1"/>
          <p:cNvSpPr/>
          <p:nvPr/>
        </p:nvSpPr>
        <p:spPr>
          <a:xfrm>
            <a:off x="29310" y="6672542"/>
            <a:ext cx="184731" cy="369332"/>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09" name="Google Shape;209;p1"/>
          <p:cNvSpPr txBox="1">
            <a:spLocks noGrp="1"/>
          </p:cNvSpPr>
          <p:nvPr>
            <p:ph type="ctrTitle"/>
          </p:nvPr>
        </p:nvSpPr>
        <p:spPr>
          <a:xfrm>
            <a:off x="640875" y="2195050"/>
            <a:ext cx="10536300" cy="1785104"/>
          </a:xfrm>
          <a:prstGeom prst="rect">
            <a:avLst/>
          </a:prstGeom>
          <a:noFill/>
          <a:ln>
            <a:noFill/>
          </a:ln>
        </p:spPr>
        <p:txBody>
          <a:bodyPr spcFirstLastPara="1" wrap="square" lIns="0" tIns="0" rIns="0" bIns="0" anchor="t" anchorCtr="0">
            <a:spAutoFit/>
          </a:bodyPr>
          <a:lstStyle/>
          <a:p>
            <a:pPr marL="0" lvl="0" indent="0" algn="l" rtl="0">
              <a:spcBef>
                <a:spcPts val="0"/>
              </a:spcBef>
              <a:spcAft>
                <a:spcPts val="0"/>
              </a:spcAft>
              <a:buNone/>
            </a:pPr>
            <a:r>
              <a:rPr lang="en-US" sz="3000" b="1" i="0" u="none" strike="noStrike" cap="none" dirty="0" err="1" smtClean="0">
                <a:solidFill>
                  <a:schemeClr val="dk1"/>
                </a:solidFill>
                <a:latin typeface="Arial"/>
                <a:ea typeface="Arial"/>
                <a:cs typeface="Arial"/>
                <a:sym typeface="Arial"/>
              </a:rPr>
              <a:t>Atezolizumab</a:t>
            </a:r>
            <a:endParaRPr sz="3000" b="1" i="0" u="none" strike="noStrike" cap="none" dirty="0">
              <a:solidFill>
                <a:schemeClr val="dk1"/>
              </a:solidFill>
              <a:latin typeface="Arial"/>
              <a:ea typeface="Arial"/>
              <a:cs typeface="Arial"/>
              <a:sym typeface="Arial"/>
            </a:endParaRPr>
          </a:p>
          <a:p>
            <a:pPr marL="0" lvl="0" indent="0" algn="l" rtl="0">
              <a:spcBef>
                <a:spcPts val="0"/>
              </a:spcBef>
              <a:spcAft>
                <a:spcPts val="0"/>
              </a:spcAft>
              <a:buNone/>
            </a:pPr>
            <a:r>
              <a:rPr lang="en-US" sz="3000" b="1" i="0" u="none" strike="noStrike" cap="none" dirty="0">
                <a:solidFill>
                  <a:schemeClr val="dk1"/>
                </a:solidFill>
                <a:latin typeface="Arial"/>
                <a:ea typeface="Arial"/>
                <a:cs typeface="Arial"/>
                <a:sym typeface="Arial"/>
              </a:rPr>
              <a:t/>
            </a:r>
            <a:br>
              <a:rPr lang="en-US" sz="3000" b="1" i="0" u="none" strike="noStrike" cap="none" dirty="0">
                <a:solidFill>
                  <a:schemeClr val="dk1"/>
                </a:solidFill>
                <a:latin typeface="Arial"/>
                <a:ea typeface="Arial"/>
                <a:cs typeface="Arial"/>
                <a:sym typeface="Arial"/>
              </a:rPr>
            </a:br>
            <a:r>
              <a:rPr lang="en-US" sz="2800" b="1" i="0" u="none" strike="noStrike" cap="none" dirty="0" err="1">
                <a:solidFill>
                  <a:schemeClr val="dk1"/>
                </a:solidFill>
                <a:latin typeface="Arial"/>
                <a:ea typeface="Arial"/>
                <a:cs typeface="Arial"/>
                <a:sym typeface="Arial"/>
              </a:rPr>
              <a:t>Praktický</a:t>
            </a:r>
            <a:r>
              <a:rPr lang="en-US" sz="2800" b="1" i="0" u="none" strike="noStrike" cap="none" dirty="0">
                <a:solidFill>
                  <a:schemeClr val="dk1"/>
                </a:solidFill>
                <a:latin typeface="Arial"/>
                <a:ea typeface="Arial"/>
                <a:cs typeface="Arial"/>
                <a:sym typeface="Arial"/>
              </a:rPr>
              <a:t> </a:t>
            </a:r>
            <a:r>
              <a:rPr lang="en-US" sz="2800" dirty="0" err="1"/>
              <a:t>průvodce</a:t>
            </a:r>
            <a:r>
              <a:rPr lang="en-US" sz="2800" dirty="0"/>
              <a:t> </a:t>
            </a:r>
            <a:r>
              <a:rPr lang="en-US" sz="2800" dirty="0" err="1"/>
              <a:t>nejčastějšími</a:t>
            </a:r>
            <a:r>
              <a:rPr lang="en-US" sz="2800" dirty="0"/>
              <a:t> </a:t>
            </a:r>
            <a:r>
              <a:rPr lang="en-US" sz="2800" dirty="0" err="1"/>
              <a:t>imunitně</a:t>
            </a:r>
            <a:r>
              <a:rPr lang="en-US" sz="2800" dirty="0"/>
              <a:t> </a:t>
            </a:r>
            <a:r>
              <a:rPr lang="en-US" sz="2800" dirty="0" err="1"/>
              <a:t>podmíněnými</a:t>
            </a:r>
            <a:r>
              <a:rPr lang="en-US" sz="2800" dirty="0"/>
              <a:t> </a:t>
            </a:r>
            <a:r>
              <a:rPr lang="en-US" sz="2800" dirty="0" err="1"/>
              <a:t>nežádoucími</a:t>
            </a:r>
            <a:r>
              <a:rPr lang="en-US" sz="2800" dirty="0"/>
              <a:t> </a:t>
            </a:r>
            <a:r>
              <a:rPr lang="en-US" sz="2800" dirty="0" err="1"/>
              <a:t>účinky</a:t>
            </a:r>
            <a:endParaRPr sz="2800" b="1" i="0" u="none" strike="noStrike" cap="none" dirty="0">
              <a:solidFill>
                <a:schemeClr val="dk1"/>
              </a:solidFill>
              <a:latin typeface="Arial"/>
              <a:ea typeface="Arial"/>
              <a:cs typeface="Arial"/>
              <a:sym typeface="Arial"/>
            </a:endParaRPr>
          </a:p>
        </p:txBody>
      </p:sp>
      <p:sp>
        <p:nvSpPr>
          <p:cNvPr id="210" name="Google Shape;210;p1"/>
          <p:cNvSpPr txBox="1">
            <a:spLocks noGrp="1"/>
          </p:cNvSpPr>
          <p:nvPr>
            <p:ph type="subTitle" idx="1"/>
          </p:nvPr>
        </p:nvSpPr>
        <p:spPr>
          <a:xfrm>
            <a:off x="703425" y="4590647"/>
            <a:ext cx="10536300" cy="923400"/>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Clr>
                <a:schemeClr val="dk1"/>
              </a:buClr>
              <a:buSzPts val="3300"/>
              <a:buFont typeface="Arial"/>
              <a:buNone/>
            </a:pPr>
            <a:r>
              <a:rPr lang="en-US" sz="3300" b="1" i="1" u="none" strike="noStrike" cap="none">
                <a:solidFill>
                  <a:schemeClr val="dk1"/>
                </a:solidFill>
                <a:latin typeface="Arial"/>
                <a:ea typeface="Arial"/>
                <a:cs typeface="Arial"/>
                <a:sym typeface="Arial"/>
              </a:rPr>
              <a:t> </a:t>
            </a:r>
            <a:endParaRPr sz="3300" b="1" i="1" u="none" strike="noStrike" cap="none">
              <a:solidFill>
                <a:schemeClr val="dk1"/>
              </a:solidFill>
              <a:latin typeface="Arial"/>
              <a:ea typeface="Arial"/>
              <a:cs typeface="Arial"/>
              <a:sym typeface="Arial"/>
            </a:endParaRPr>
          </a:p>
        </p:txBody>
      </p:sp>
      <p:sp>
        <p:nvSpPr>
          <p:cNvPr id="213" name="Google Shape;213;p1"/>
          <p:cNvSpPr/>
          <p:nvPr/>
        </p:nvSpPr>
        <p:spPr>
          <a:xfrm>
            <a:off x="368260" y="4216372"/>
            <a:ext cx="6360368" cy="761707"/>
          </a:xfrm>
          <a:prstGeom prst="rect">
            <a:avLst/>
          </a:prstGeom>
          <a:noFill/>
          <a:ln>
            <a:noFill/>
          </a:ln>
        </p:spPr>
        <p:txBody>
          <a:bodyPr spcFirstLastPara="1" wrap="square" lIns="91425" tIns="45700" rIns="91425" bIns="45700" anchor="t" anchorCtr="0">
            <a:spAutoFit/>
          </a:bodyPr>
          <a:lstStyle/>
          <a:p>
            <a:pPr marL="0" marR="0" lvl="0" indent="0" algn="l" rtl="0">
              <a:spcBef>
                <a:spcPts val="900"/>
              </a:spcBef>
              <a:spcAft>
                <a:spcPts val="0"/>
              </a:spcAft>
              <a:buNone/>
            </a:pPr>
            <a:r>
              <a:rPr lang="en-US" sz="1800" dirty="0">
                <a:solidFill>
                  <a:schemeClr val="dk1"/>
                </a:solidFill>
                <a:latin typeface="Arial"/>
                <a:ea typeface="Arial"/>
                <a:cs typeface="Arial"/>
                <a:sym typeface="Arial"/>
              </a:rPr>
              <a:t/>
            </a:r>
            <a:br>
              <a:rPr lang="en-US" sz="1800" dirty="0">
                <a:solidFill>
                  <a:schemeClr val="dk1"/>
                </a:solidFill>
                <a:latin typeface="Arial"/>
                <a:ea typeface="Arial"/>
                <a:cs typeface="Arial"/>
                <a:sym typeface="Arial"/>
              </a:rPr>
            </a:br>
            <a:endParaRPr sz="1800" dirty="0">
              <a:solidFill>
                <a:schemeClr val="dk1"/>
              </a:solidFill>
              <a:latin typeface="Arial"/>
              <a:ea typeface="Arial"/>
              <a:cs typeface="Arial"/>
              <a:sym typeface="Arial"/>
            </a:endParaRPr>
          </a:p>
        </p:txBody>
      </p:sp>
      <p:sp>
        <p:nvSpPr>
          <p:cNvPr id="9" name="Rectangle 8"/>
          <p:cNvSpPr/>
          <p:nvPr/>
        </p:nvSpPr>
        <p:spPr>
          <a:xfrm>
            <a:off x="0" y="6674001"/>
            <a:ext cx="12192000" cy="230832"/>
          </a:xfrm>
          <a:prstGeom prst="rect">
            <a:avLst/>
          </a:prstGeom>
          <a:solidFill>
            <a:schemeClr val="bg1"/>
          </a:solidFill>
        </p:spPr>
        <p:txBody>
          <a:bodyPr wrap="square">
            <a:spAutoFit/>
          </a:bodyPr>
          <a:lstStyle/>
          <a:p>
            <a:pPr algn="r"/>
            <a:r>
              <a:rPr lang="en-US" sz="900" dirty="0">
                <a:solidFill>
                  <a:srgbClr val="555555"/>
                </a:solidFill>
                <a:latin typeface="Arial" panose="020B0604020202020204" pitchFamily="34" charset="0"/>
              </a:rPr>
              <a:t>M-CZ-00001337</a:t>
            </a:r>
            <a:endParaRPr lang="en-US" sz="9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17"/>
        <p:cNvGrpSpPr/>
        <p:nvPr/>
      </p:nvGrpSpPr>
      <p:grpSpPr>
        <a:xfrm>
          <a:off x="0" y="0"/>
          <a:ext cx="0" cy="0"/>
          <a:chOff x="0" y="0"/>
          <a:chExt cx="0" cy="0"/>
        </a:xfrm>
      </p:grpSpPr>
      <p:sp>
        <p:nvSpPr>
          <p:cNvPr id="518" name="Google Shape;518;p10"/>
          <p:cNvSpPr txBox="1">
            <a:spLocks noGrp="1"/>
          </p:cNvSpPr>
          <p:nvPr>
            <p:ph type="title"/>
          </p:nvPr>
        </p:nvSpPr>
        <p:spPr>
          <a:xfrm>
            <a:off x="153292" y="57634"/>
            <a:ext cx="9817200" cy="13098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sz="2900" dirty="0" err="1"/>
              <a:t>Imunitně</a:t>
            </a:r>
            <a:r>
              <a:rPr lang="en-US" sz="2900" dirty="0"/>
              <a:t> </a:t>
            </a:r>
            <a:r>
              <a:rPr lang="en-US" sz="2900" dirty="0" err="1"/>
              <a:t>podmíněná</a:t>
            </a:r>
            <a:r>
              <a:rPr lang="en-US" sz="2900" dirty="0"/>
              <a:t> </a:t>
            </a:r>
            <a:endParaRPr sz="2900" dirty="0"/>
          </a:p>
          <a:p>
            <a:pPr marL="0" lvl="0" indent="0" algn="l" rtl="0">
              <a:spcBef>
                <a:spcPts val="0"/>
              </a:spcBef>
              <a:spcAft>
                <a:spcPts val="0"/>
              </a:spcAft>
              <a:buNone/>
            </a:pPr>
            <a:r>
              <a:rPr lang="en-US" sz="2900" dirty="0" err="1"/>
              <a:t>pneumonitida</a:t>
            </a:r>
            <a:r>
              <a:rPr lang="en-US" sz="2900" dirty="0"/>
              <a:t>:</a:t>
            </a:r>
            <a:br>
              <a:rPr lang="en-US" sz="2900" dirty="0"/>
            </a:br>
            <a:r>
              <a:rPr lang="en-US" sz="2900" dirty="0" err="1"/>
              <a:t>klasifikace</a:t>
            </a:r>
            <a:endParaRPr sz="2900" dirty="0"/>
          </a:p>
          <a:p>
            <a:pPr marL="0" lvl="0" indent="0" algn="l" rtl="0">
              <a:spcBef>
                <a:spcPts val="0"/>
              </a:spcBef>
              <a:spcAft>
                <a:spcPts val="0"/>
              </a:spcAft>
              <a:buNone/>
            </a:pPr>
            <a:endParaRPr dirty="0"/>
          </a:p>
        </p:txBody>
      </p:sp>
      <p:sp>
        <p:nvSpPr>
          <p:cNvPr id="519" name="Google Shape;519;p10"/>
          <p:cNvSpPr txBox="1">
            <a:spLocks noGrp="1"/>
          </p:cNvSpPr>
          <p:nvPr>
            <p:ph type="body" idx="1"/>
          </p:nvPr>
        </p:nvSpPr>
        <p:spPr>
          <a:xfrm>
            <a:off x="517364" y="6489943"/>
            <a:ext cx="9590568" cy="303213"/>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SzPts val="800"/>
              <a:buNone/>
            </a:pPr>
            <a:r>
              <a:rPr lang="en-US" dirty="0"/>
              <a:t>1. CTCAE </a:t>
            </a:r>
            <a:r>
              <a:rPr lang="en-US" dirty="0" smtClean="0"/>
              <a:t>v5.</a:t>
            </a:r>
            <a:r>
              <a:rPr lang="cs-CZ" dirty="0" smtClean="0"/>
              <a:t>0</a:t>
            </a:r>
            <a:r>
              <a:rPr lang="en-US" dirty="0" smtClean="0"/>
              <a:t> </a:t>
            </a:r>
            <a:endParaRPr dirty="0"/>
          </a:p>
        </p:txBody>
      </p:sp>
      <p:sp>
        <p:nvSpPr>
          <p:cNvPr id="520" name="Google Shape;520;p10"/>
          <p:cNvSpPr/>
          <p:nvPr/>
        </p:nvSpPr>
        <p:spPr>
          <a:xfrm>
            <a:off x="5742477" y="138671"/>
            <a:ext cx="1281136" cy="1281136"/>
          </a:xfrm>
          <a:prstGeom prst="ellipse">
            <a:avLst/>
          </a:prstGeom>
          <a:blipFill rotWithShape="1">
            <a:blip r:embed="rId3">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10"/>
          <p:cNvSpPr/>
          <p:nvPr/>
        </p:nvSpPr>
        <p:spPr>
          <a:xfrm>
            <a:off x="7075493" y="195742"/>
            <a:ext cx="3701027" cy="1166996"/>
          </a:xfrm>
          <a:prstGeom prst="roundRect">
            <a:avLst>
              <a:gd name="adj" fmla="val 16667"/>
            </a:avLst>
          </a:prstGeom>
          <a:solidFill>
            <a:srgbClr val="C3C3D9"/>
          </a:solidFill>
          <a:ln>
            <a:noFill/>
          </a:ln>
        </p:spPr>
        <p:txBody>
          <a:bodyPr spcFirstLastPara="1" wrap="square" lIns="121900" tIns="60950" rIns="121900" bIns="60950" anchor="ctr" anchorCtr="0">
            <a:noAutofit/>
          </a:bodyPr>
          <a:lstStyle/>
          <a:p>
            <a:pPr marL="0" marR="0" lvl="0" indent="0" algn="ctr" rtl="0">
              <a:spcBef>
                <a:spcPts val="0"/>
              </a:spcBef>
              <a:spcAft>
                <a:spcPts val="0"/>
              </a:spcAft>
              <a:buNone/>
            </a:pPr>
            <a:r>
              <a:rPr lang="en-US" sz="1400" b="1">
                <a:solidFill>
                  <a:srgbClr val="6F2A5C"/>
                </a:solidFill>
                <a:latin typeface="Arial"/>
                <a:ea typeface="Arial"/>
                <a:cs typeface="Arial"/>
                <a:sym typeface="Arial"/>
              </a:rPr>
              <a:t>Symptom</a:t>
            </a:r>
            <a:r>
              <a:rPr lang="en-US" b="1">
                <a:solidFill>
                  <a:srgbClr val="6F2A5C"/>
                </a:solidFill>
              </a:rPr>
              <a:t>y</a:t>
            </a:r>
            <a:endParaRPr/>
          </a:p>
          <a:p>
            <a:pPr marL="0" marR="0" lvl="0" indent="0" algn="ctr" rtl="0">
              <a:spcBef>
                <a:spcPts val="700"/>
              </a:spcBef>
              <a:spcAft>
                <a:spcPts val="0"/>
              </a:spcAft>
              <a:buNone/>
            </a:pPr>
            <a:r>
              <a:rPr lang="en-US" sz="1400">
                <a:solidFill>
                  <a:srgbClr val="6F2A5C"/>
                </a:solidFill>
                <a:latin typeface="Arial"/>
                <a:ea typeface="Arial"/>
                <a:cs typeface="Arial"/>
                <a:sym typeface="Arial"/>
              </a:rPr>
              <a:t>Nově se vyskytující nebo zhoršující se kašel, dušnost, bolest na hru</a:t>
            </a:r>
            <a:r>
              <a:rPr lang="en-US">
                <a:solidFill>
                  <a:srgbClr val="6F2A5C"/>
                </a:solidFill>
              </a:rPr>
              <a:t>di</a:t>
            </a:r>
            <a:endParaRPr sz="1400">
              <a:solidFill>
                <a:srgbClr val="6F2A5C"/>
              </a:solidFill>
              <a:latin typeface="Arial"/>
              <a:ea typeface="Arial"/>
              <a:cs typeface="Arial"/>
              <a:sym typeface="Arial"/>
            </a:endParaRPr>
          </a:p>
        </p:txBody>
      </p:sp>
      <p:cxnSp>
        <p:nvCxnSpPr>
          <p:cNvPr id="522" name="Google Shape;522;p10"/>
          <p:cNvCxnSpPr>
            <a:stCxn id="523" idx="2"/>
            <a:endCxn id="524" idx="0"/>
          </p:cNvCxnSpPr>
          <p:nvPr/>
        </p:nvCxnSpPr>
        <p:spPr>
          <a:xfrm>
            <a:off x="3097914" y="1960019"/>
            <a:ext cx="0" cy="455700"/>
          </a:xfrm>
          <a:prstGeom prst="straightConnector1">
            <a:avLst/>
          </a:prstGeom>
          <a:noFill/>
          <a:ln w="28575" cap="flat" cmpd="sng">
            <a:solidFill>
              <a:schemeClr val="dk1"/>
            </a:solidFill>
            <a:prstDash val="solid"/>
            <a:round/>
            <a:headEnd type="none" w="med" len="med"/>
            <a:tailEnd type="triangle" w="med" len="med"/>
          </a:ln>
        </p:spPr>
      </p:cxnSp>
      <p:sp>
        <p:nvSpPr>
          <p:cNvPr id="523" name="Google Shape;523;p10"/>
          <p:cNvSpPr txBox="1"/>
          <p:nvPr/>
        </p:nvSpPr>
        <p:spPr>
          <a:xfrm>
            <a:off x="1562176" y="1578376"/>
            <a:ext cx="3071475" cy="38164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a:t>
            </a:r>
            <a:r>
              <a:rPr lang="en-US" sz="1900" b="1">
                <a:solidFill>
                  <a:srgbClr val="FFFFFF"/>
                </a:solidFill>
                <a:latin typeface="Arial"/>
                <a:ea typeface="Arial"/>
                <a:cs typeface="Arial"/>
                <a:sym typeface="Arial"/>
              </a:rPr>
              <a:t> 2</a:t>
            </a:r>
            <a:endParaRPr/>
          </a:p>
        </p:txBody>
      </p:sp>
      <p:sp>
        <p:nvSpPr>
          <p:cNvPr id="524" name="Google Shape;524;p10"/>
          <p:cNvSpPr txBox="1"/>
          <p:nvPr/>
        </p:nvSpPr>
        <p:spPr>
          <a:xfrm>
            <a:off x="1562176" y="2415598"/>
            <a:ext cx="3071475" cy="254823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latin typeface="Arial"/>
                <a:ea typeface="Arial"/>
                <a:cs typeface="Arial"/>
                <a:sym typeface="Arial"/>
              </a:rPr>
              <a:t>Symptomatick</a:t>
            </a:r>
            <a:r>
              <a:rPr lang="en-US" sz="1900">
                <a:solidFill>
                  <a:srgbClr val="FFFFFF"/>
                </a:solidFill>
              </a:rPr>
              <a:t>é stadium</a:t>
            </a:r>
            <a:r>
              <a:rPr lang="en-US" sz="1900">
                <a:solidFill>
                  <a:srgbClr val="FFFFFF"/>
                </a:solidFill>
                <a:latin typeface="Arial"/>
                <a:ea typeface="Arial"/>
                <a:cs typeface="Arial"/>
                <a:sym typeface="Arial"/>
              </a:rPr>
              <a:t>; i</a:t>
            </a:r>
            <a:r>
              <a:rPr lang="en-US" sz="1900">
                <a:solidFill>
                  <a:srgbClr val="FFFFFF"/>
                </a:solidFill>
              </a:rPr>
              <a:t>ndikována intervence</a:t>
            </a:r>
            <a:r>
              <a:rPr lang="en-US" sz="1900">
                <a:solidFill>
                  <a:srgbClr val="FFFFFF"/>
                </a:solidFill>
                <a:latin typeface="Arial"/>
                <a:ea typeface="Arial"/>
                <a:cs typeface="Arial"/>
                <a:sym typeface="Arial"/>
              </a:rPr>
              <a:t>; stav limi</a:t>
            </a:r>
            <a:r>
              <a:rPr lang="en-US" sz="1900">
                <a:solidFill>
                  <a:srgbClr val="FFFFFF"/>
                </a:solidFill>
              </a:rPr>
              <a:t>tující denní úkony pacienta</a:t>
            </a:r>
            <a:endParaRPr sz="1900">
              <a:solidFill>
                <a:srgbClr val="FFFFFF"/>
              </a:solidFill>
              <a:latin typeface="Arial"/>
              <a:ea typeface="Arial"/>
              <a:cs typeface="Arial"/>
              <a:sym typeface="Arial"/>
            </a:endParaRPr>
          </a:p>
        </p:txBody>
      </p:sp>
      <p:cxnSp>
        <p:nvCxnSpPr>
          <p:cNvPr id="525" name="Google Shape;525;p10"/>
          <p:cNvCxnSpPr>
            <a:stCxn id="526" idx="2"/>
            <a:endCxn id="527" idx="0"/>
          </p:cNvCxnSpPr>
          <p:nvPr/>
        </p:nvCxnSpPr>
        <p:spPr>
          <a:xfrm>
            <a:off x="6357164" y="1958444"/>
            <a:ext cx="0" cy="457200"/>
          </a:xfrm>
          <a:prstGeom prst="straightConnector1">
            <a:avLst/>
          </a:prstGeom>
          <a:noFill/>
          <a:ln w="28575" cap="flat" cmpd="sng">
            <a:solidFill>
              <a:schemeClr val="dk1"/>
            </a:solidFill>
            <a:prstDash val="solid"/>
            <a:round/>
            <a:headEnd type="none" w="med" len="med"/>
            <a:tailEnd type="triangle" w="med" len="med"/>
          </a:ln>
        </p:spPr>
      </p:cxnSp>
      <p:sp>
        <p:nvSpPr>
          <p:cNvPr id="526" name="Google Shape;526;p10"/>
          <p:cNvSpPr txBox="1"/>
          <p:nvPr/>
        </p:nvSpPr>
        <p:spPr>
          <a:xfrm>
            <a:off x="4821164" y="1576801"/>
            <a:ext cx="3072000" cy="381643"/>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a:t>
            </a:r>
            <a:r>
              <a:rPr lang="en-US" sz="1900" b="1">
                <a:solidFill>
                  <a:schemeClr val="lt1"/>
                </a:solidFill>
              </a:rPr>
              <a:t>tupeň</a:t>
            </a:r>
            <a:r>
              <a:rPr lang="en-US" sz="1900" b="1">
                <a:solidFill>
                  <a:srgbClr val="FFFFFF"/>
                </a:solidFill>
                <a:latin typeface="Arial"/>
                <a:ea typeface="Arial"/>
                <a:cs typeface="Arial"/>
                <a:sym typeface="Arial"/>
              </a:rPr>
              <a:t> 3</a:t>
            </a:r>
            <a:endParaRPr/>
          </a:p>
        </p:txBody>
      </p:sp>
      <p:sp>
        <p:nvSpPr>
          <p:cNvPr id="527" name="Google Shape;527;p10"/>
          <p:cNvSpPr txBox="1"/>
          <p:nvPr/>
        </p:nvSpPr>
        <p:spPr>
          <a:xfrm>
            <a:off x="4821164" y="2415599"/>
            <a:ext cx="3072000" cy="2548232"/>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dirty="0" err="1">
                <a:solidFill>
                  <a:srgbClr val="FFFFFF"/>
                </a:solidFill>
              </a:rPr>
              <a:t>Těžké</a:t>
            </a:r>
            <a:r>
              <a:rPr lang="en-US" sz="1900" dirty="0">
                <a:solidFill>
                  <a:srgbClr val="FFFFFF"/>
                </a:solidFill>
              </a:rPr>
              <a:t> </a:t>
            </a:r>
            <a:r>
              <a:rPr lang="en-US" sz="1900" dirty="0" err="1">
                <a:solidFill>
                  <a:srgbClr val="FFFFFF"/>
                </a:solidFill>
              </a:rPr>
              <a:t>symptomy</a:t>
            </a:r>
            <a:r>
              <a:rPr lang="en-US" sz="1900" dirty="0">
                <a:solidFill>
                  <a:srgbClr val="FFFFFF"/>
                </a:solidFill>
              </a:rPr>
              <a:t>, </a:t>
            </a:r>
            <a:r>
              <a:rPr lang="en-US" sz="1900" dirty="0" err="1">
                <a:solidFill>
                  <a:schemeClr val="lt1"/>
                </a:solidFill>
              </a:rPr>
              <a:t>stav</a:t>
            </a:r>
            <a:r>
              <a:rPr lang="en-US" sz="1900" dirty="0">
                <a:solidFill>
                  <a:schemeClr val="lt1"/>
                </a:solidFill>
              </a:rPr>
              <a:t> </a:t>
            </a:r>
            <a:r>
              <a:rPr lang="en-US" sz="1900" dirty="0" err="1">
                <a:solidFill>
                  <a:schemeClr val="lt1"/>
                </a:solidFill>
              </a:rPr>
              <a:t>limitující</a:t>
            </a:r>
            <a:r>
              <a:rPr lang="en-US" sz="1900" dirty="0">
                <a:solidFill>
                  <a:schemeClr val="lt1"/>
                </a:solidFill>
              </a:rPr>
              <a:t> </a:t>
            </a:r>
            <a:r>
              <a:rPr lang="en-US" sz="1900" dirty="0" err="1">
                <a:solidFill>
                  <a:schemeClr val="lt1"/>
                </a:solidFill>
              </a:rPr>
              <a:t>denní</a:t>
            </a:r>
            <a:r>
              <a:rPr lang="en-US" sz="1900" dirty="0">
                <a:solidFill>
                  <a:schemeClr val="lt1"/>
                </a:solidFill>
              </a:rPr>
              <a:t> </a:t>
            </a:r>
            <a:r>
              <a:rPr lang="en-US" sz="1900" dirty="0" err="1">
                <a:solidFill>
                  <a:schemeClr val="lt1"/>
                </a:solidFill>
              </a:rPr>
              <a:t>úkony</a:t>
            </a:r>
            <a:r>
              <a:rPr lang="en-US" sz="1900" dirty="0">
                <a:solidFill>
                  <a:schemeClr val="lt1"/>
                </a:solidFill>
              </a:rPr>
              <a:t> </a:t>
            </a:r>
            <a:r>
              <a:rPr lang="en-US" sz="1900" dirty="0" err="1">
                <a:solidFill>
                  <a:schemeClr val="lt1"/>
                </a:solidFill>
              </a:rPr>
              <a:t>pacienta</a:t>
            </a:r>
            <a:r>
              <a:rPr lang="en-US" sz="1900" dirty="0">
                <a:solidFill>
                  <a:srgbClr val="FFFFFF"/>
                </a:solidFill>
                <a:latin typeface="Arial"/>
                <a:ea typeface="Arial"/>
                <a:cs typeface="Arial"/>
                <a:sym typeface="Arial"/>
              </a:rPr>
              <a:t>; </a:t>
            </a:r>
            <a:r>
              <a:rPr lang="en-US" sz="1900" dirty="0" err="1" smtClean="0">
                <a:solidFill>
                  <a:srgbClr val="FFFFFF"/>
                </a:solidFill>
                <a:latin typeface="Arial"/>
                <a:ea typeface="Arial"/>
                <a:cs typeface="Arial"/>
                <a:sym typeface="Arial"/>
              </a:rPr>
              <a:t>indik</a:t>
            </a:r>
            <a:r>
              <a:rPr lang="cs-CZ" sz="1900" dirty="0" smtClean="0">
                <a:solidFill>
                  <a:srgbClr val="FFFFFF"/>
                </a:solidFill>
              </a:rPr>
              <a:t>ace</a:t>
            </a:r>
            <a:r>
              <a:rPr lang="en-US" sz="1900" dirty="0" smtClean="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kyslíku</a:t>
            </a:r>
            <a:r>
              <a:rPr lang="en-US" sz="1900" dirty="0">
                <a:solidFill>
                  <a:srgbClr val="FFFFFF"/>
                </a:solidFill>
                <a:latin typeface="Arial"/>
                <a:ea typeface="Arial"/>
                <a:cs typeface="Arial"/>
                <a:sym typeface="Arial"/>
              </a:rPr>
              <a:t> </a:t>
            </a:r>
            <a:endParaRPr sz="1900" dirty="0">
              <a:solidFill>
                <a:srgbClr val="FFFFFF"/>
              </a:solidFill>
              <a:latin typeface="Arial"/>
              <a:ea typeface="Arial"/>
              <a:cs typeface="Arial"/>
              <a:sym typeface="Arial"/>
            </a:endParaRPr>
          </a:p>
        </p:txBody>
      </p:sp>
      <p:cxnSp>
        <p:nvCxnSpPr>
          <p:cNvPr id="528" name="Google Shape;528;p10"/>
          <p:cNvCxnSpPr>
            <a:stCxn id="529" idx="2"/>
            <a:endCxn id="530" idx="0"/>
          </p:cNvCxnSpPr>
          <p:nvPr/>
        </p:nvCxnSpPr>
        <p:spPr>
          <a:xfrm>
            <a:off x="9616677" y="1958444"/>
            <a:ext cx="0" cy="462600"/>
          </a:xfrm>
          <a:prstGeom prst="straightConnector1">
            <a:avLst/>
          </a:prstGeom>
          <a:noFill/>
          <a:ln w="28575" cap="flat" cmpd="sng">
            <a:solidFill>
              <a:schemeClr val="dk1"/>
            </a:solidFill>
            <a:prstDash val="solid"/>
            <a:round/>
            <a:headEnd type="none" w="med" len="med"/>
            <a:tailEnd type="triangle" w="med" len="med"/>
          </a:ln>
        </p:spPr>
      </p:cxnSp>
      <p:sp>
        <p:nvSpPr>
          <p:cNvPr id="529" name="Google Shape;529;p10"/>
          <p:cNvSpPr txBox="1"/>
          <p:nvPr/>
        </p:nvSpPr>
        <p:spPr>
          <a:xfrm>
            <a:off x="8080677" y="1576801"/>
            <a:ext cx="3072000" cy="381643"/>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a:t>
            </a:r>
            <a:r>
              <a:rPr lang="en-US" sz="1900" b="1">
                <a:solidFill>
                  <a:schemeClr val="lt1"/>
                </a:solidFill>
              </a:rPr>
              <a:t>tupeň </a:t>
            </a:r>
            <a:r>
              <a:rPr lang="en-US" sz="1900" b="1">
                <a:solidFill>
                  <a:srgbClr val="FFFFFF"/>
                </a:solidFill>
                <a:latin typeface="Arial"/>
                <a:ea typeface="Arial"/>
                <a:cs typeface="Arial"/>
                <a:sym typeface="Arial"/>
              </a:rPr>
              <a:t>4</a:t>
            </a:r>
            <a:endParaRPr/>
          </a:p>
        </p:txBody>
      </p:sp>
      <p:sp>
        <p:nvSpPr>
          <p:cNvPr id="530" name="Google Shape;530;p10"/>
          <p:cNvSpPr txBox="1"/>
          <p:nvPr/>
        </p:nvSpPr>
        <p:spPr>
          <a:xfrm>
            <a:off x="8080677" y="2420969"/>
            <a:ext cx="3072000" cy="2548232"/>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Život ohrožující poruchy dýchání; indikována urgentní intervence (např.</a:t>
            </a:r>
            <a:r>
              <a:rPr lang="en-US" sz="1900">
                <a:solidFill>
                  <a:srgbClr val="FFFFFF"/>
                </a:solidFill>
                <a:latin typeface="Arial"/>
                <a:ea typeface="Arial"/>
                <a:cs typeface="Arial"/>
                <a:sym typeface="Arial"/>
              </a:rPr>
              <a:t> tracheotom</a:t>
            </a:r>
            <a:r>
              <a:rPr lang="en-US" sz="1900">
                <a:solidFill>
                  <a:srgbClr val="FFFFFF"/>
                </a:solidFill>
              </a:rPr>
              <a:t>ie nebo</a:t>
            </a:r>
            <a:r>
              <a:rPr lang="en-US" sz="1900">
                <a:solidFill>
                  <a:srgbClr val="FFFFFF"/>
                </a:solidFill>
                <a:latin typeface="Arial"/>
                <a:ea typeface="Arial"/>
                <a:cs typeface="Arial"/>
                <a:sym typeface="Arial"/>
              </a:rPr>
              <a:t> </a:t>
            </a:r>
            <a:br>
              <a:rPr lang="en-US" sz="1900">
                <a:solidFill>
                  <a:srgbClr val="FFFFFF"/>
                </a:solidFill>
                <a:latin typeface="Arial"/>
                <a:ea typeface="Arial"/>
                <a:cs typeface="Arial"/>
                <a:sym typeface="Arial"/>
              </a:rPr>
            </a:br>
            <a:r>
              <a:rPr lang="en-US" sz="1900">
                <a:solidFill>
                  <a:srgbClr val="FFFFFF"/>
                </a:solidFill>
              </a:rPr>
              <a:t>nebo</a:t>
            </a:r>
            <a:r>
              <a:rPr lang="en-US" sz="1900">
                <a:solidFill>
                  <a:srgbClr val="FFFFFF"/>
                </a:solidFill>
                <a:latin typeface="Arial"/>
                <a:ea typeface="Arial"/>
                <a:cs typeface="Arial"/>
                <a:sym typeface="Arial"/>
              </a:rPr>
              <a:t> intuba</a:t>
            </a:r>
            <a:r>
              <a:rPr lang="en-US" sz="1900">
                <a:solidFill>
                  <a:srgbClr val="FFFFFF"/>
                </a:solidFill>
              </a:rPr>
              <a:t>ce</a:t>
            </a:r>
            <a:r>
              <a:rPr lang="en-US" sz="1900">
                <a:solidFill>
                  <a:srgbClr val="FFFFFF"/>
                </a:solidFill>
                <a:latin typeface="Arial"/>
                <a:ea typeface="Arial"/>
                <a:cs typeface="Arial"/>
                <a:sym typeface="Arial"/>
              </a:rPr>
              <a:t>)</a:t>
            </a:r>
            <a:endParaRPr sz="1900">
              <a:solidFill>
                <a:srgbClr val="FFFFFF"/>
              </a:solidFill>
              <a:latin typeface="Arial"/>
              <a:ea typeface="Arial"/>
              <a:cs typeface="Arial"/>
              <a:sym typeface="Arial"/>
            </a:endParaRPr>
          </a:p>
        </p:txBody>
      </p:sp>
      <p:sp>
        <p:nvSpPr>
          <p:cNvPr id="531" name="Google Shape;531;p10"/>
          <p:cNvSpPr txBox="1"/>
          <p:nvPr/>
        </p:nvSpPr>
        <p:spPr>
          <a:xfrm>
            <a:off x="67450" y="3403225"/>
            <a:ext cx="14946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dirty="0" err="1" smtClean="0">
                <a:solidFill>
                  <a:srgbClr val="000000"/>
                </a:solidFill>
                <a:latin typeface="Arial"/>
                <a:ea typeface="Arial"/>
                <a:cs typeface="Arial"/>
                <a:sym typeface="Arial"/>
              </a:rPr>
              <a:t>Defini</a:t>
            </a:r>
            <a:r>
              <a:rPr lang="en-US" sz="1900" b="1" dirty="0" err="1" smtClean="0"/>
              <a:t>ce</a:t>
            </a:r>
            <a:endParaRPr sz="1900" b="1" dirty="0">
              <a:solidFill>
                <a:srgbClr val="000000"/>
              </a:solidFill>
              <a:latin typeface="Arial"/>
              <a:ea typeface="Arial"/>
              <a:cs typeface="Arial"/>
              <a:sym typeface="Arial"/>
            </a:endParaRPr>
          </a:p>
        </p:txBody>
      </p:sp>
      <p:sp>
        <p:nvSpPr>
          <p:cNvPr id="16"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17" name="Rectangle 16"/>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35"/>
        <p:cNvGrpSpPr/>
        <p:nvPr/>
      </p:nvGrpSpPr>
      <p:grpSpPr>
        <a:xfrm>
          <a:off x="0" y="0"/>
          <a:ext cx="0" cy="0"/>
          <a:chOff x="0" y="0"/>
          <a:chExt cx="0" cy="0"/>
        </a:xfrm>
      </p:grpSpPr>
      <p:sp>
        <p:nvSpPr>
          <p:cNvPr id="536" name="Google Shape;536;p11"/>
          <p:cNvSpPr txBox="1">
            <a:spLocks noGrp="1"/>
          </p:cNvSpPr>
          <p:nvPr>
            <p:ph type="title"/>
          </p:nvPr>
        </p:nvSpPr>
        <p:spPr>
          <a:xfrm>
            <a:off x="227546" y="124389"/>
            <a:ext cx="9817200" cy="13098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Clr>
                <a:schemeClr val="dk1"/>
              </a:buClr>
              <a:buFont typeface="Arial"/>
              <a:buNone/>
            </a:pPr>
            <a:r>
              <a:rPr lang="en-US" sz="2900"/>
              <a:t>Imunitně podmíněná </a:t>
            </a:r>
            <a:endParaRPr sz="2900"/>
          </a:p>
          <a:p>
            <a:pPr marL="0" lvl="0" indent="0" algn="l" rtl="0">
              <a:spcBef>
                <a:spcPts val="0"/>
              </a:spcBef>
              <a:spcAft>
                <a:spcPts val="0"/>
              </a:spcAft>
              <a:buNone/>
            </a:pPr>
            <a:r>
              <a:rPr lang="en-US" sz="2900"/>
              <a:t>pneumonitida: </a:t>
            </a:r>
            <a:endParaRPr sz="2900"/>
          </a:p>
          <a:p>
            <a:pPr marL="0" lvl="0" indent="0" algn="l" rtl="0">
              <a:spcBef>
                <a:spcPts val="0"/>
              </a:spcBef>
              <a:spcAft>
                <a:spcPts val="0"/>
              </a:spcAft>
              <a:buClr>
                <a:schemeClr val="dk1"/>
              </a:buClr>
              <a:buFont typeface="Arial"/>
              <a:buNone/>
            </a:pPr>
            <a:r>
              <a:rPr lang="en-US" sz="2900"/>
              <a:t>doporučení pro atezolizumab</a:t>
            </a:r>
            <a:endParaRPr sz="2900"/>
          </a:p>
        </p:txBody>
      </p:sp>
      <p:sp>
        <p:nvSpPr>
          <p:cNvPr id="538" name="Google Shape;538;p11"/>
          <p:cNvSpPr/>
          <p:nvPr/>
        </p:nvSpPr>
        <p:spPr>
          <a:xfrm>
            <a:off x="5742477" y="138671"/>
            <a:ext cx="1281136" cy="1281136"/>
          </a:xfrm>
          <a:prstGeom prst="ellipse">
            <a:avLst/>
          </a:prstGeom>
          <a:blipFill rotWithShape="1">
            <a:blip r:embed="rId3">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39" name="Google Shape;539;p11"/>
          <p:cNvCxnSpPr>
            <a:stCxn id="540" idx="2"/>
            <a:endCxn id="541" idx="0"/>
          </p:cNvCxnSpPr>
          <p:nvPr/>
        </p:nvCxnSpPr>
        <p:spPr>
          <a:xfrm>
            <a:off x="4529131" y="4107284"/>
            <a:ext cx="0" cy="581684"/>
          </a:xfrm>
          <a:prstGeom prst="straightConnector1">
            <a:avLst/>
          </a:prstGeom>
          <a:noFill/>
          <a:ln w="28575" cap="flat" cmpd="sng">
            <a:solidFill>
              <a:schemeClr val="dk1"/>
            </a:solidFill>
            <a:prstDash val="solid"/>
            <a:round/>
            <a:headEnd type="none" w="med" len="med"/>
            <a:tailEnd type="triangle" w="med" len="med"/>
          </a:ln>
        </p:spPr>
      </p:cxnSp>
      <p:cxnSp>
        <p:nvCxnSpPr>
          <p:cNvPr id="542" name="Google Shape;542;p11"/>
          <p:cNvCxnSpPr>
            <a:stCxn id="543" idx="2"/>
            <a:endCxn id="544" idx="0"/>
          </p:cNvCxnSpPr>
          <p:nvPr/>
        </p:nvCxnSpPr>
        <p:spPr>
          <a:xfrm>
            <a:off x="4529131" y="1888056"/>
            <a:ext cx="0" cy="377700"/>
          </a:xfrm>
          <a:prstGeom prst="straightConnector1">
            <a:avLst/>
          </a:prstGeom>
          <a:noFill/>
          <a:ln w="28575" cap="flat" cmpd="sng">
            <a:solidFill>
              <a:schemeClr val="dk1"/>
            </a:solidFill>
            <a:prstDash val="solid"/>
            <a:round/>
            <a:headEnd type="none" w="med" len="med"/>
            <a:tailEnd type="triangle" w="med" len="med"/>
          </a:ln>
        </p:spPr>
      </p:cxnSp>
      <p:sp>
        <p:nvSpPr>
          <p:cNvPr id="543" name="Google Shape;543;p11"/>
          <p:cNvSpPr txBox="1"/>
          <p:nvPr/>
        </p:nvSpPr>
        <p:spPr>
          <a:xfrm>
            <a:off x="2155531" y="1501800"/>
            <a:ext cx="4747200" cy="386256"/>
          </a:xfrm>
          <a:prstGeom prst="rect">
            <a:avLst/>
          </a:prstGeom>
          <a:solidFill>
            <a:srgbClr val="00406D"/>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a:t>
            </a:r>
            <a:r>
              <a:rPr lang="en-US" sz="1900" b="1">
                <a:solidFill>
                  <a:srgbClr val="FFFFFF"/>
                </a:solidFill>
                <a:latin typeface="Arial"/>
                <a:ea typeface="Arial"/>
                <a:cs typeface="Arial"/>
                <a:sym typeface="Arial"/>
              </a:rPr>
              <a:t> 2</a:t>
            </a:r>
            <a:endParaRPr/>
          </a:p>
        </p:txBody>
      </p:sp>
      <p:sp>
        <p:nvSpPr>
          <p:cNvPr id="540" name="Google Shape;540;p11"/>
          <p:cNvSpPr txBox="1"/>
          <p:nvPr/>
        </p:nvSpPr>
        <p:spPr>
          <a:xfrm>
            <a:off x="2155531" y="2986998"/>
            <a:ext cx="4747200" cy="1120286"/>
          </a:xfrm>
          <a:prstGeom prst="rect">
            <a:avLst/>
          </a:prstGeom>
          <a:solidFill>
            <a:srgbClr val="00406D"/>
          </a:solidFill>
          <a:ln>
            <a:noFill/>
          </a:ln>
        </p:spPr>
        <p:txBody>
          <a:bodyPr spcFirstLastPara="1" wrap="square" lIns="121900" tIns="60950" rIns="121900" bIns="60950" anchor="ctr"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800" dirty="0" err="1">
                <a:solidFill>
                  <a:srgbClr val="FFFFFF"/>
                </a:solidFill>
              </a:rPr>
              <a:t>Denni</a:t>
            </a:r>
            <a:r>
              <a:rPr lang="en-US" sz="1800" dirty="0">
                <a:solidFill>
                  <a:srgbClr val="FFFFFF"/>
                </a:solidFill>
              </a:rPr>
              <a:t> m</a:t>
            </a:r>
            <a:r>
              <a:rPr lang="en-US" sz="1800" dirty="0">
                <a:solidFill>
                  <a:srgbClr val="FFFFFF"/>
                </a:solidFill>
                <a:sym typeface="Arial"/>
              </a:rPr>
              <a:t>onitoring;</a:t>
            </a:r>
            <a:br>
              <a:rPr lang="en-US" sz="1800" dirty="0">
                <a:solidFill>
                  <a:srgbClr val="FFFFFF"/>
                </a:solidFill>
                <a:sym typeface="Arial"/>
              </a:rPr>
            </a:br>
            <a:r>
              <a:rPr lang="en-US" sz="1800" dirty="0" err="1">
                <a:solidFill>
                  <a:srgbClr val="FFFFFF"/>
                </a:solidFill>
                <a:sym typeface="Arial"/>
              </a:rPr>
              <a:t>zvážení</a:t>
            </a:r>
            <a:r>
              <a:rPr lang="en-US" sz="1800" dirty="0">
                <a:solidFill>
                  <a:srgbClr val="FFFFFF"/>
                </a:solidFill>
                <a:sym typeface="Arial"/>
              </a:rPr>
              <a:t> </a:t>
            </a:r>
            <a:r>
              <a:rPr lang="en-US" sz="1800" dirty="0" err="1">
                <a:solidFill>
                  <a:srgbClr val="FFFFFF"/>
                </a:solidFill>
                <a:sym typeface="Arial"/>
              </a:rPr>
              <a:t>bronchoskopie</a:t>
            </a:r>
            <a:r>
              <a:rPr lang="en-US" sz="1800" dirty="0">
                <a:solidFill>
                  <a:srgbClr val="FFFFFF"/>
                </a:solidFill>
                <a:sym typeface="Arial"/>
              </a:rPr>
              <a:t> a </a:t>
            </a:r>
            <a:r>
              <a:rPr lang="en-US" sz="1800" dirty="0" err="1">
                <a:solidFill>
                  <a:srgbClr val="FFFFFF"/>
                </a:solidFill>
                <a:sym typeface="Arial"/>
              </a:rPr>
              <a:t>plicní</a:t>
            </a:r>
            <a:r>
              <a:rPr lang="en-US" sz="1800" dirty="0">
                <a:solidFill>
                  <a:srgbClr val="FFFFFF"/>
                </a:solidFill>
                <a:sym typeface="Arial"/>
              </a:rPr>
              <a:t> </a:t>
            </a:r>
            <a:r>
              <a:rPr lang="en-US" sz="1800" dirty="0" err="1">
                <a:solidFill>
                  <a:srgbClr val="FFFFFF"/>
                </a:solidFill>
                <a:sym typeface="Arial"/>
              </a:rPr>
              <a:t>biops</a:t>
            </a:r>
            <a:r>
              <a:rPr lang="en-US" sz="1800" dirty="0" err="1">
                <a:solidFill>
                  <a:srgbClr val="FFFFFF"/>
                </a:solidFill>
              </a:rPr>
              <a:t>ie</a:t>
            </a:r>
            <a:r>
              <a:rPr lang="en-US" sz="1800" dirty="0">
                <a:solidFill>
                  <a:srgbClr val="FFFFFF"/>
                </a:solidFill>
                <a:sym typeface="Arial"/>
              </a:rPr>
              <a:t>; </a:t>
            </a:r>
            <a:r>
              <a:rPr lang="en-US" sz="1800" dirty="0" err="1">
                <a:solidFill>
                  <a:srgbClr val="FFFFFF"/>
                </a:solidFill>
              </a:rPr>
              <a:t>zahájit</a:t>
            </a:r>
            <a:r>
              <a:rPr lang="en-US" sz="1800" dirty="0">
                <a:solidFill>
                  <a:srgbClr val="FFFFFF"/>
                </a:solidFill>
                <a:sym typeface="Arial"/>
              </a:rPr>
              <a:t> 1–2 mg/kg/den </a:t>
            </a:r>
            <a:r>
              <a:rPr lang="en-US" sz="1800" dirty="0" err="1">
                <a:solidFill>
                  <a:srgbClr val="FFFFFF"/>
                </a:solidFill>
                <a:sym typeface="Arial"/>
              </a:rPr>
              <a:t>prednison</a:t>
            </a:r>
            <a:r>
              <a:rPr lang="en-US" sz="1800" dirty="0">
                <a:solidFill>
                  <a:srgbClr val="FFFFFF"/>
                </a:solidFill>
                <a:sym typeface="Arial"/>
              </a:rPr>
              <a:t> </a:t>
            </a:r>
            <a:br>
              <a:rPr lang="en-US" sz="1800" dirty="0">
                <a:solidFill>
                  <a:srgbClr val="FFFFFF"/>
                </a:solidFill>
                <a:sym typeface="Arial"/>
              </a:rPr>
            </a:br>
            <a:r>
              <a:rPr lang="en-US" sz="1800" dirty="0" err="1">
                <a:solidFill>
                  <a:srgbClr val="FFFFFF"/>
                </a:solidFill>
              </a:rPr>
              <a:t>nebo</a:t>
            </a:r>
            <a:r>
              <a:rPr lang="en-US" sz="1800" dirty="0">
                <a:solidFill>
                  <a:srgbClr val="FFFFFF"/>
                </a:solidFill>
              </a:rPr>
              <a:t> </a:t>
            </a:r>
            <a:r>
              <a:rPr lang="en-US" sz="1800" dirty="0" err="1">
                <a:solidFill>
                  <a:srgbClr val="FFFFFF"/>
                </a:solidFill>
              </a:rPr>
              <a:t>podobný</a:t>
            </a:r>
            <a:r>
              <a:rPr lang="en-US" sz="1800" dirty="0">
                <a:solidFill>
                  <a:srgbClr val="FFFFFF"/>
                </a:solidFill>
              </a:rPr>
              <a:t> </a:t>
            </a:r>
            <a:r>
              <a:rPr lang="en-US" sz="1800" dirty="0" err="1">
                <a:solidFill>
                  <a:srgbClr val="FFFFFF"/>
                </a:solidFill>
              </a:rPr>
              <a:t>kortikoid</a:t>
            </a:r>
            <a:endParaRPr sz="1800" dirty="0"/>
          </a:p>
        </p:txBody>
      </p:sp>
      <p:sp>
        <p:nvSpPr>
          <p:cNvPr id="544" name="Google Shape;544;p11"/>
          <p:cNvSpPr txBox="1"/>
          <p:nvPr/>
        </p:nvSpPr>
        <p:spPr>
          <a:xfrm>
            <a:off x="2155531" y="2265789"/>
            <a:ext cx="4747200" cy="386256"/>
          </a:xfrm>
          <a:prstGeom prst="rect">
            <a:avLst/>
          </a:prstGeom>
          <a:solidFill>
            <a:srgbClr val="00406D"/>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Přerušit</a:t>
            </a:r>
            <a:endParaRPr/>
          </a:p>
        </p:txBody>
      </p:sp>
      <p:sp>
        <p:nvSpPr>
          <p:cNvPr id="541" name="Google Shape;541;p11"/>
          <p:cNvSpPr txBox="1"/>
          <p:nvPr/>
        </p:nvSpPr>
        <p:spPr>
          <a:xfrm>
            <a:off x="2155531" y="4688968"/>
            <a:ext cx="4747200" cy="1157240"/>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1900"/>
              <a:buFont typeface="Noto Sans Symbols"/>
              <a:buNone/>
            </a:pPr>
            <a:r>
              <a:rPr lang="en-US" sz="1800" b="1" dirty="0" err="1">
                <a:solidFill>
                  <a:srgbClr val="FFFFFF"/>
                </a:solidFill>
              </a:rPr>
              <a:t>Znovu</a:t>
            </a:r>
            <a:r>
              <a:rPr lang="en-US" sz="1800" b="1" dirty="0">
                <a:solidFill>
                  <a:srgbClr val="FFFFFF"/>
                </a:solidFill>
              </a:rPr>
              <a:t> </a:t>
            </a:r>
            <a:r>
              <a:rPr lang="en-US" sz="1800" b="1" dirty="0" err="1">
                <a:solidFill>
                  <a:srgbClr val="FFFFFF"/>
                </a:solidFill>
              </a:rPr>
              <a:t>zhodnotit</a:t>
            </a:r>
            <a:r>
              <a:rPr lang="en-US" sz="1800" b="1" dirty="0">
                <a:solidFill>
                  <a:srgbClr val="FFFFFF"/>
                </a:solidFill>
              </a:rPr>
              <a:t> </a:t>
            </a:r>
            <a:r>
              <a:rPr lang="en-US" sz="1800" b="1" dirty="0" err="1">
                <a:solidFill>
                  <a:srgbClr val="FFFFFF"/>
                </a:solidFill>
              </a:rPr>
              <a:t>stav</a:t>
            </a:r>
            <a:r>
              <a:rPr lang="en-US" sz="1800" b="1" dirty="0">
                <a:solidFill>
                  <a:srgbClr val="FFFFFF"/>
                </a:solidFill>
              </a:rPr>
              <a:t> </a:t>
            </a:r>
            <a:r>
              <a:rPr lang="en-US" sz="1800" b="1" dirty="0" err="1">
                <a:solidFill>
                  <a:srgbClr val="FFFFFF"/>
                </a:solidFill>
              </a:rPr>
              <a:t>za</a:t>
            </a:r>
            <a:r>
              <a:rPr lang="en-US" sz="1800" b="1" dirty="0">
                <a:solidFill>
                  <a:srgbClr val="FFFFFF"/>
                </a:solidFill>
                <a:sym typeface="Arial"/>
              </a:rPr>
              <a:t> 1–2 </a:t>
            </a:r>
            <a:r>
              <a:rPr lang="en-US" sz="1800" b="1" dirty="0" err="1">
                <a:solidFill>
                  <a:srgbClr val="FFFFFF"/>
                </a:solidFill>
              </a:rPr>
              <a:t>týdny</a:t>
            </a:r>
            <a:r>
              <a:rPr lang="en-US" sz="1800" b="1" dirty="0">
                <a:solidFill>
                  <a:srgbClr val="FFFFFF"/>
                </a:solidFill>
                <a:sym typeface="Arial"/>
              </a:rPr>
              <a:t>:</a:t>
            </a:r>
            <a:r>
              <a:rPr lang="en-US" sz="1800" dirty="0">
                <a:solidFill>
                  <a:srgbClr val="FFFFFF"/>
                </a:solidFill>
                <a:sym typeface="Arial"/>
              </a:rPr>
              <a:t> </a:t>
            </a:r>
            <a:r>
              <a:rPr lang="en-US" sz="1800" dirty="0" err="1">
                <a:solidFill>
                  <a:srgbClr val="FFFFFF"/>
                </a:solidFill>
              </a:rPr>
              <a:t>vrátit</a:t>
            </a:r>
            <a:r>
              <a:rPr lang="en-US" sz="1800" dirty="0">
                <a:solidFill>
                  <a:srgbClr val="FFFFFF"/>
                </a:solidFill>
              </a:rPr>
              <a:t> se </a:t>
            </a:r>
            <a:r>
              <a:rPr lang="en-US" sz="1800" dirty="0" err="1">
                <a:solidFill>
                  <a:srgbClr val="FFFFFF"/>
                </a:solidFill>
              </a:rPr>
              <a:t>zpět</a:t>
            </a:r>
            <a:r>
              <a:rPr lang="en-US" sz="1800" dirty="0">
                <a:solidFill>
                  <a:srgbClr val="FFFFFF"/>
                </a:solidFill>
              </a:rPr>
              <a:t> k</a:t>
            </a:r>
            <a:r>
              <a:rPr lang="en-US" sz="1800" dirty="0">
                <a:solidFill>
                  <a:srgbClr val="FFFFFF"/>
                </a:solidFill>
                <a:sym typeface="Arial"/>
              </a:rPr>
              <a:t> </a:t>
            </a:r>
            <a:r>
              <a:rPr lang="en-US" sz="1800" dirty="0" err="1">
                <a:solidFill>
                  <a:srgbClr val="FFFFFF"/>
                </a:solidFill>
                <a:sym typeface="Arial"/>
              </a:rPr>
              <a:t>atezolizumabu</a:t>
            </a:r>
            <a:r>
              <a:rPr lang="en-US" sz="1800" dirty="0">
                <a:solidFill>
                  <a:srgbClr val="FFFFFF"/>
                </a:solidFill>
                <a:sym typeface="Arial"/>
              </a:rPr>
              <a:t> </a:t>
            </a:r>
            <a:r>
              <a:rPr lang="en-US" sz="1800" dirty="0" err="1">
                <a:solidFill>
                  <a:srgbClr val="FFFFFF"/>
                </a:solidFill>
              </a:rPr>
              <a:t>pokud</a:t>
            </a:r>
            <a:r>
              <a:rPr lang="en-US" sz="1800" dirty="0">
                <a:solidFill>
                  <a:srgbClr val="FFFFFF"/>
                </a:solidFill>
                <a:sym typeface="Arial"/>
              </a:rPr>
              <a:t> ≤ </a:t>
            </a:r>
            <a:r>
              <a:rPr lang="en-US" sz="1800" dirty="0" err="1">
                <a:solidFill>
                  <a:srgbClr val="FFFFFF"/>
                </a:solidFill>
              </a:rPr>
              <a:t>stupeň</a:t>
            </a:r>
            <a:r>
              <a:rPr lang="en-US" sz="1800" dirty="0">
                <a:solidFill>
                  <a:srgbClr val="FFFFFF"/>
                </a:solidFill>
                <a:sym typeface="Arial"/>
              </a:rPr>
              <a:t> 1 </a:t>
            </a:r>
            <a:r>
              <a:rPr lang="en-US" sz="1800" dirty="0" err="1">
                <a:solidFill>
                  <a:srgbClr val="FFFFFF"/>
                </a:solidFill>
                <a:sym typeface="Arial"/>
              </a:rPr>
              <a:t>během</a:t>
            </a:r>
            <a:r>
              <a:rPr lang="en-US" sz="1800" dirty="0">
                <a:solidFill>
                  <a:srgbClr val="FFFFFF"/>
                </a:solidFill>
                <a:sym typeface="Arial"/>
              </a:rPr>
              <a:t> 12 </a:t>
            </a:r>
            <a:r>
              <a:rPr lang="en-US" sz="1800" dirty="0" err="1">
                <a:solidFill>
                  <a:srgbClr val="FFFFFF"/>
                </a:solidFill>
                <a:sym typeface="Arial"/>
              </a:rPr>
              <a:t>týdnů</a:t>
            </a:r>
            <a:r>
              <a:rPr lang="en-US" sz="1800" dirty="0">
                <a:solidFill>
                  <a:srgbClr val="FFFFFF"/>
                </a:solidFill>
                <a:sym typeface="Arial"/>
              </a:rPr>
              <a:t>; </a:t>
            </a:r>
            <a:r>
              <a:rPr lang="en-US" sz="1800" dirty="0" err="1">
                <a:solidFill>
                  <a:srgbClr val="FFFFFF"/>
                </a:solidFill>
                <a:sym typeface="Arial"/>
              </a:rPr>
              <a:t>zac</a:t>
            </a:r>
            <a:r>
              <a:rPr lang="en-US" sz="1800" dirty="0" err="1">
                <a:solidFill>
                  <a:srgbClr val="FFFFFF"/>
                </a:solidFill>
              </a:rPr>
              <a:t>házet</a:t>
            </a:r>
            <a:r>
              <a:rPr lang="en-US" sz="1800" dirty="0">
                <a:solidFill>
                  <a:srgbClr val="FFFFFF"/>
                </a:solidFill>
              </a:rPr>
              <a:t> </a:t>
            </a:r>
            <a:r>
              <a:rPr lang="en-US" sz="1800" dirty="0" err="1">
                <a:solidFill>
                  <a:srgbClr val="FFFFFF"/>
                </a:solidFill>
              </a:rPr>
              <a:t>jako</a:t>
            </a:r>
            <a:r>
              <a:rPr lang="en-US" sz="1800" dirty="0">
                <a:solidFill>
                  <a:srgbClr val="FFFFFF"/>
                </a:solidFill>
              </a:rPr>
              <a:t> </a:t>
            </a:r>
            <a:r>
              <a:rPr lang="en-US" sz="1800" dirty="0" err="1" smtClean="0">
                <a:solidFill>
                  <a:srgbClr val="FFFFFF"/>
                </a:solidFill>
              </a:rPr>
              <a:t>stup</a:t>
            </a:r>
            <a:r>
              <a:rPr lang="cs-CZ" sz="1800" dirty="0" smtClean="0">
                <a:solidFill>
                  <a:srgbClr val="FFFFFF"/>
                </a:solidFill>
              </a:rPr>
              <a:t>e</a:t>
            </a:r>
            <a:r>
              <a:rPr lang="en-US" sz="1800" dirty="0" smtClean="0">
                <a:solidFill>
                  <a:srgbClr val="FFFFFF"/>
                </a:solidFill>
              </a:rPr>
              <a:t>ň </a:t>
            </a:r>
            <a:r>
              <a:rPr lang="en-US" sz="1800" dirty="0">
                <a:solidFill>
                  <a:srgbClr val="FFFFFF"/>
                </a:solidFill>
                <a:sym typeface="Arial"/>
              </a:rPr>
              <a:t>3–4 </a:t>
            </a:r>
            <a:r>
              <a:rPr lang="en-US" sz="1800" dirty="0" err="1">
                <a:solidFill>
                  <a:srgbClr val="FFFFFF"/>
                </a:solidFill>
                <a:sym typeface="Arial"/>
              </a:rPr>
              <a:t>pokud</a:t>
            </a:r>
            <a:r>
              <a:rPr lang="en-US" sz="1800" dirty="0">
                <a:solidFill>
                  <a:srgbClr val="FFFFFF"/>
                </a:solidFill>
                <a:sym typeface="Arial"/>
              </a:rPr>
              <a:t> </a:t>
            </a:r>
            <a:r>
              <a:rPr lang="en-US" sz="1800" dirty="0" err="1">
                <a:solidFill>
                  <a:srgbClr val="FFFFFF"/>
                </a:solidFill>
                <a:sym typeface="Arial"/>
              </a:rPr>
              <a:t>nedoj</a:t>
            </a:r>
            <a:r>
              <a:rPr lang="en-US" sz="1800" dirty="0" err="1">
                <a:solidFill>
                  <a:srgbClr val="FFFFFF"/>
                </a:solidFill>
              </a:rPr>
              <a:t>de</a:t>
            </a:r>
            <a:r>
              <a:rPr lang="en-US" sz="1800" dirty="0">
                <a:solidFill>
                  <a:srgbClr val="FFFFFF"/>
                </a:solidFill>
              </a:rPr>
              <a:t> k </a:t>
            </a:r>
            <a:r>
              <a:rPr lang="en-US" sz="1800" dirty="0" err="1">
                <a:solidFill>
                  <a:srgbClr val="FFFFFF"/>
                </a:solidFill>
              </a:rPr>
              <a:t>zlepšení</a:t>
            </a:r>
            <a:endParaRPr sz="1800" dirty="0">
              <a:solidFill>
                <a:srgbClr val="FFFFFF"/>
              </a:solidFill>
              <a:sym typeface="Arial"/>
            </a:endParaRPr>
          </a:p>
        </p:txBody>
      </p:sp>
      <p:cxnSp>
        <p:nvCxnSpPr>
          <p:cNvPr id="545" name="Google Shape;545;p11"/>
          <p:cNvCxnSpPr>
            <a:stCxn id="544" idx="2"/>
            <a:endCxn id="540" idx="0"/>
          </p:cNvCxnSpPr>
          <p:nvPr/>
        </p:nvCxnSpPr>
        <p:spPr>
          <a:xfrm>
            <a:off x="4529131" y="2652045"/>
            <a:ext cx="0" cy="334953"/>
          </a:xfrm>
          <a:prstGeom prst="straightConnector1">
            <a:avLst/>
          </a:prstGeom>
          <a:noFill/>
          <a:ln w="28575" cap="flat" cmpd="sng">
            <a:solidFill>
              <a:schemeClr val="dk1"/>
            </a:solidFill>
            <a:prstDash val="solid"/>
            <a:round/>
            <a:headEnd type="none" w="med" len="med"/>
            <a:tailEnd type="triangle" w="med" len="med"/>
          </a:ln>
        </p:spPr>
      </p:cxnSp>
      <p:sp>
        <p:nvSpPr>
          <p:cNvPr id="546" name="Google Shape;546;p11"/>
          <p:cNvSpPr txBox="1"/>
          <p:nvPr/>
        </p:nvSpPr>
        <p:spPr>
          <a:xfrm>
            <a:off x="132524" y="2272750"/>
            <a:ext cx="19314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solidFill>
                  <a:srgbClr val="000000"/>
                </a:solidFill>
                <a:latin typeface="Arial"/>
                <a:ea typeface="Arial"/>
                <a:cs typeface="Arial"/>
                <a:sym typeface="Arial"/>
              </a:rPr>
              <a:t>Atezolizumab</a:t>
            </a:r>
            <a:endParaRPr sz="1900" b="1">
              <a:solidFill>
                <a:srgbClr val="000000"/>
              </a:solidFill>
              <a:latin typeface="Arial"/>
              <a:ea typeface="Arial"/>
              <a:cs typeface="Arial"/>
              <a:sym typeface="Arial"/>
            </a:endParaRPr>
          </a:p>
        </p:txBody>
      </p:sp>
      <p:sp>
        <p:nvSpPr>
          <p:cNvPr id="547" name="Google Shape;547;p11"/>
          <p:cNvSpPr txBox="1"/>
          <p:nvPr/>
        </p:nvSpPr>
        <p:spPr>
          <a:xfrm>
            <a:off x="132527" y="3363275"/>
            <a:ext cx="15336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t>Léčba</a:t>
            </a:r>
            <a:endParaRPr/>
          </a:p>
        </p:txBody>
      </p:sp>
      <p:sp>
        <p:nvSpPr>
          <p:cNvPr id="548" name="Google Shape;548;p11"/>
          <p:cNvSpPr txBox="1"/>
          <p:nvPr/>
        </p:nvSpPr>
        <p:spPr>
          <a:xfrm>
            <a:off x="132527" y="5083725"/>
            <a:ext cx="1793148"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dirty="0">
                <a:solidFill>
                  <a:srgbClr val="000000"/>
                </a:solidFill>
                <a:latin typeface="Arial"/>
                <a:ea typeface="Arial"/>
                <a:cs typeface="Arial"/>
                <a:sym typeface="Arial"/>
              </a:rPr>
              <a:t>Follow-up</a:t>
            </a:r>
            <a:endParaRPr dirty="0"/>
          </a:p>
        </p:txBody>
      </p:sp>
      <p:cxnSp>
        <p:nvCxnSpPr>
          <p:cNvPr id="549" name="Google Shape;549;p11"/>
          <p:cNvCxnSpPr>
            <a:stCxn id="550" idx="2"/>
            <a:endCxn id="551" idx="0"/>
          </p:cNvCxnSpPr>
          <p:nvPr/>
        </p:nvCxnSpPr>
        <p:spPr>
          <a:xfrm>
            <a:off x="9506187" y="4144223"/>
            <a:ext cx="0" cy="544745"/>
          </a:xfrm>
          <a:prstGeom prst="straightConnector1">
            <a:avLst/>
          </a:prstGeom>
          <a:noFill/>
          <a:ln w="28575" cap="flat" cmpd="sng">
            <a:solidFill>
              <a:schemeClr val="dk1"/>
            </a:solidFill>
            <a:prstDash val="solid"/>
            <a:round/>
            <a:headEnd type="none" w="med" len="med"/>
            <a:tailEnd type="triangle" w="med" len="med"/>
          </a:ln>
        </p:spPr>
      </p:cxnSp>
      <p:cxnSp>
        <p:nvCxnSpPr>
          <p:cNvPr id="552" name="Google Shape;552;p11"/>
          <p:cNvCxnSpPr>
            <a:stCxn id="553" idx="2"/>
            <a:endCxn id="554" idx="0"/>
          </p:cNvCxnSpPr>
          <p:nvPr/>
        </p:nvCxnSpPr>
        <p:spPr>
          <a:xfrm>
            <a:off x="9506187" y="1888056"/>
            <a:ext cx="0" cy="377700"/>
          </a:xfrm>
          <a:prstGeom prst="straightConnector1">
            <a:avLst/>
          </a:prstGeom>
          <a:noFill/>
          <a:ln w="28575" cap="flat" cmpd="sng">
            <a:solidFill>
              <a:schemeClr val="dk1"/>
            </a:solidFill>
            <a:prstDash val="solid"/>
            <a:round/>
            <a:headEnd type="none" w="med" len="med"/>
            <a:tailEnd type="triangle" w="med" len="med"/>
          </a:ln>
        </p:spPr>
      </p:cxnSp>
      <p:sp>
        <p:nvSpPr>
          <p:cNvPr id="553" name="Google Shape;553;p11"/>
          <p:cNvSpPr txBox="1"/>
          <p:nvPr/>
        </p:nvSpPr>
        <p:spPr>
          <a:xfrm>
            <a:off x="7132587" y="1501800"/>
            <a:ext cx="4747200" cy="386256"/>
          </a:xfrm>
          <a:prstGeom prst="rect">
            <a:avLst/>
          </a:prstGeom>
          <a:solidFill>
            <a:srgbClr val="C00000"/>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 </a:t>
            </a:r>
            <a:r>
              <a:rPr lang="en-US" sz="1900" b="1">
                <a:solidFill>
                  <a:srgbClr val="FFFFFF"/>
                </a:solidFill>
                <a:latin typeface="Arial"/>
                <a:ea typeface="Arial"/>
                <a:cs typeface="Arial"/>
                <a:sym typeface="Arial"/>
              </a:rPr>
              <a:t>3–4</a:t>
            </a:r>
            <a:endParaRPr/>
          </a:p>
        </p:txBody>
      </p:sp>
      <p:sp>
        <p:nvSpPr>
          <p:cNvPr id="550" name="Google Shape;550;p11"/>
          <p:cNvSpPr txBox="1"/>
          <p:nvPr/>
        </p:nvSpPr>
        <p:spPr>
          <a:xfrm>
            <a:off x="7132587" y="2968521"/>
            <a:ext cx="4747200" cy="1175702"/>
          </a:xfrm>
          <a:prstGeom prst="rect">
            <a:avLst/>
          </a:prstGeom>
          <a:solidFill>
            <a:srgbClr val="C00000"/>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latin typeface="Arial"/>
                <a:ea typeface="Arial"/>
                <a:cs typeface="Arial"/>
                <a:sym typeface="Arial"/>
              </a:rPr>
              <a:t>Poskytnout O</a:t>
            </a:r>
            <a:r>
              <a:rPr lang="en-US" sz="1900" baseline="-25000">
                <a:solidFill>
                  <a:srgbClr val="FFFFFF"/>
                </a:solidFill>
                <a:latin typeface="Arial"/>
                <a:ea typeface="Arial"/>
                <a:cs typeface="Arial"/>
                <a:sym typeface="Arial"/>
              </a:rPr>
              <a:t>2</a:t>
            </a:r>
            <a:r>
              <a:rPr lang="en-US" sz="1900">
                <a:solidFill>
                  <a:srgbClr val="FFFFFF"/>
                </a:solidFill>
                <a:latin typeface="Arial"/>
                <a:ea typeface="Arial"/>
                <a:cs typeface="Arial"/>
                <a:sym typeface="Arial"/>
              </a:rPr>
              <a:t>; </a:t>
            </a:r>
            <a:r>
              <a:rPr lang="en-US" sz="1900">
                <a:solidFill>
                  <a:schemeClr val="lt1"/>
                </a:solidFill>
              </a:rPr>
              <a:t>denni monitoring;</a:t>
            </a:r>
            <a:br>
              <a:rPr lang="en-US" sz="1900">
                <a:solidFill>
                  <a:schemeClr val="lt1"/>
                </a:solidFill>
              </a:rPr>
            </a:br>
            <a:r>
              <a:rPr lang="en-US" sz="1900">
                <a:solidFill>
                  <a:schemeClr val="lt1"/>
                </a:solidFill>
              </a:rPr>
              <a:t>zvážení bronchoskopie a plicní biopsie; zahájit 1–2 mg/kg/den prednison </a:t>
            </a:r>
            <a:br>
              <a:rPr lang="en-US" sz="1900">
                <a:solidFill>
                  <a:schemeClr val="lt1"/>
                </a:solidFill>
              </a:rPr>
            </a:br>
            <a:r>
              <a:rPr lang="en-US" sz="1900">
                <a:solidFill>
                  <a:schemeClr val="lt1"/>
                </a:solidFill>
              </a:rPr>
              <a:t>nebo podobný kortikoid</a:t>
            </a:r>
            <a:endParaRPr sz="1900">
              <a:solidFill>
                <a:srgbClr val="FFFFFF"/>
              </a:solidFill>
              <a:latin typeface="Arial"/>
              <a:ea typeface="Arial"/>
              <a:cs typeface="Arial"/>
              <a:sym typeface="Arial"/>
            </a:endParaRPr>
          </a:p>
        </p:txBody>
      </p:sp>
      <p:sp>
        <p:nvSpPr>
          <p:cNvPr id="554" name="Google Shape;554;p11"/>
          <p:cNvSpPr txBox="1"/>
          <p:nvPr/>
        </p:nvSpPr>
        <p:spPr>
          <a:xfrm>
            <a:off x="7132587" y="2265789"/>
            <a:ext cx="4747200" cy="386256"/>
          </a:xfrm>
          <a:prstGeom prst="rect">
            <a:avLst/>
          </a:prstGeom>
          <a:solidFill>
            <a:srgbClr val="C00000"/>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Permanentně vysadit</a:t>
            </a:r>
            <a:endParaRPr/>
          </a:p>
        </p:txBody>
      </p:sp>
      <p:sp>
        <p:nvSpPr>
          <p:cNvPr id="551" name="Google Shape;551;p11"/>
          <p:cNvSpPr txBox="1"/>
          <p:nvPr/>
        </p:nvSpPr>
        <p:spPr>
          <a:xfrm>
            <a:off x="7132587" y="4688968"/>
            <a:ext cx="4747200" cy="1120286"/>
          </a:xfrm>
          <a:prstGeom prst="rect">
            <a:avLst/>
          </a:prstGeom>
          <a:solidFill>
            <a:srgbClr val="C00000"/>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FEFDDE"/>
              </a:buClr>
              <a:buSzPts val="1900"/>
              <a:buFont typeface="Noto Sans Symbols"/>
              <a:buNone/>
            </a:pPr>
            <a:r>
              <a:rPr lang="en-US" sz="1800" b="1" dirty="0" err="1">
                <a:solidFill>
                  <a:schemeClr val="lt1"/>
                </a:solidFill>
              </a:rPr>
              <a:t>Znovu</a:t>
            </a:r>
            <a:r>
              <a:rPr lang="en-US" sz="1800" b="1" dirty="0">
                <a:solidFill>
                  <a:schemeClr val="lt1"/>
                </a:solidFill>
              </a:rPr>
              <a:t> </a:t>
            </a:r>
            <a:r>
              <a:rPr lang="en-US" sz="1800" b="1" dirty="0" err="1">
                <a:solidFill>
                  <a:schemeClr val="lt1"/>
                </a:solidFill>
              </a:rPr>
              <a:t>zhodnotit</a:t>
            </a:r>
            <a:r>
              <a:rPr lang="en-US" sz="1800" b="1" dirty="0">
                <a:solidFill>
                  <a:schemeClr val="lt1"/>
                </a:solidFill>
              </a:rPr>
              <a:t> </a:t>
            </a:r>
            <a:r>
              <a:rPr lang="en-US" sz="1800" b="1" dirty="0" err="1">
                <a:solidFill>
                  <a:schemeClr val="lt1"/>
                </a:solidFill>
              </a:rPr>
              <a:t>stav</a:t>
            </a:r>
            <a:r>
              <a:rPr lang="en-US" sz="1800" b="1" dirty="0">
                <a:solidFill>
                  <a:schemeClr val="lt1"/>
                </a:solidFill>
              </a:rPr>
              <a:t> </a:t>
            </a:r>
            <a:r>
              <a:rPr lang="en-US" sz="1800" b="1" dirty="0" err="1">
                <a:solidFill>
                  <a:schemeClr val="lt1"/>
                </a:solidFill>
              </a:rPr>
              <a:t>za</a:t>
            </a:r>
            <a:r>
              <a:rPr lang="en-US" sz="1800" b="1" dirty="0">
                <a:solidFill>
                  <a:srgbClr val="FFFFFF"/>
                </a:solidFill>
                <a:sym typeface="Arial"/>
              </a:rPr>
              <a:t> 3–5 </a:t>
            </a:r>
            <a:r>
              <a:rPr lang="en-US" sz="1800" b="1" dirty="0" err="1">
                <a:solidFill>
                  <a:srgbClr val="FFFFFF"/>
                </a:solidFill>
                <a:sym typeface="Arial"/>
              </a:rPr>
              <a:t>d</a:t>
            </a:r>
            <a:r>
              <a:rPr lang="en-US" sz="1800" b="1" dirty="0" err="1">
                <a:solidFill>
                  <a:srgbClr val="FFFFFF"/>
                </a:solidFill>
              </a:rPr>
              <a:t>ní</a:t>
            </a:r>
            <a:r>
              <a:rPr lang="en-US" sz="1800" b="1" dirty="0">
                <a:solidFill>
                  <a:srgbClr val="FFFFFF"/>
                </a:solidFill>
                <a:sym typeface="Arial"/>
              </a:rPr>
              <a:t>:</a:t>
            </a:r>
            <a:r>
              <a:rPr lang="en-US" sz="1800" dirty="0">
                <a:solidFill>
                  <a:srgbClr val="FFFFFF"/>
                </a:solidFill>
                <a:sym typeface="Arial"/>
              </a:rPr>
              <a:t> </a:t>
            </a:r>
            <a:r>
              <a:rPr lang="en-US" sz="1800" dirty="0" err="1">
                <a:solidFill>
                  <a:srgbClr val="FFFFFF"/>
                </a:solidFill>
                <a:sym typeface="Arial"/>
              </a:rPr>
              <a:t>pokud</a:t>
            </a:r>
            <a:r>
              <a:rPr lang="en-US" sz="1800" dirty="0">
                <a:solidFill>
                  <a:srgbClr val="FFFFFF"/>
                </a:solidFill>
                <a:sym typeface="Arial"/>
              </a:rPr>
              <a:t> </a:t>
            </a:r>
            <a:r>
              <a:rPr lang="en-US" sz="1800" dirty="0" err="1">
                <a:solidFill>
                  <a:srgbClr val="FFFFFF"/>
                </a:solidFill>
                <a:sym typeface="Arial"/>
              </a:rPr>
              <a:t>nedojde</a:t>
            </a:r>
            <a:r>
              <a:rPr lang="en-US" sz="1800" dirty="0">
                <a:solidFill>
                  <a:srgbClr val="FFFFFF"/>
                </a:solidFill>
                <a:sym typeface="Arial"/>
              </a:rPr>
              <a:t> </a:t>
            </a:r>
            <a:r>
              <a:rPr lang="en-US" sz="1800" dirty="0" err="1">
                <a:solidFill>
                  <a:srgbClr val="FFFFFF"/>
                </a:solidFill>
                <a:sym typeface="Arial"/>
              </a:rPr>
              <a:t>ke</a:t>
            </a:r>
            <a:r>
              <a:rPr lang="en-US" sz="1800" dirty="0">
                <a:solidFill>
                  <a:srgbClr val="FFFFFF"/>
                </a:solidFill>
                <a:sym typeface="Arial"/>
              </a:rPr>
              <a:t> </a:t>
            </a:r>
            <a:r>
              <a:rPr lang="en-US" sz="1800" dirty="0" err="1">
                <a:solidFill>
                  <a:srgbClr val="FFFFFF"/>
                </a:solidFill>
                <a:sym typeface="Arial"/>
              </a:rPr>
              <a:t>zlepšení</a:t>
            </a:r>
            <a:r>
              <a:rPr lang="en-US" sz="1800" dirty="0">
                <a:solidFill>
                  <a:srgbClr val="FFFFFF"/>
                </a:solidFill>
                <a:sym typeface="Arial"/>
              </a:rPr>
              <a:t> </a:t>
            </a:r>
            <a:r>
              <a:rPr lang="en-US" sz="1800" dirty="0" err="1">
                <a:solidFill>
                  <a:srgbClr val="FFFFFF"/>
                </a:solidFill>
                <a:sym typeface="Arial"/>
              </a:rPr>
              <a:t>během</a:t>
            </a:r>
            <a:r>
              <a:rPr lang="en-US" sz="1800" dirty="0">
                <a:solidFill>
                  <a:srgbClr val="FFFFFF"/>
                </a:solidFill>
                <a:sym typeface="Arial"/>
              </a:rPr>
              <a:t> 48h, </a:t>
            </a:r>
            <a:r>
              <a:rPr lang="en-US" sz="1800" dirty="0" err="1">
                <a:solidFill>
                  <a:srgbClr val="FFFFFF"/>
                </a:solidFill>
                <a:sym typeface="Arial"/>
              </a:rPr>
              <a:t>zvážit</a:t>
            </a:r>
            <a:r>
              <a:rPr lang="en-US" sz="1800" dirty="0">
                <a:solidFill>
                  <a:srgbClr val="FFFFFF"/>
                </a:solidFill>
                <a:sym typeface="Arial"/>
              </a:rPr>
              <a:t> </a:t>
            </a:r>
            <a:r>
              <a:rPr lang="en-US" sz="1800" dirty="0" err="1">
                <a:solidFill>
                  <a:srgbClr val="FFFFFF"/>
                </a:solidFill>
                <a:sym typeface="Arial"/>
              </a:rPr>
              <a:t>další</a:t>
            </a:r>
            <a:r>
              <a:rPr lang="en-US" sz="1800" dirty="0">
                <a:solidFill>
                  <a:srgbClr val="FFFFFF"/>
                </a:solidFill>
                <a:sym typeface="Arial"/>
              </a:rPr>
              <a:t> </a:t>
            </a:r>
            <a:r>
              <a:rPr lang="en-US" sz="1800" dirty="0" err="1">
                <a:solidFill>
                  <a:srgbClr val="FFFFFF"/>
                </a:solidFill>
                <a:sym typeface="Arial"/>
              </a:rPr>
              <a:t>immunosupresiva</a:t>
            </a:r>
            <a:r>
              <a:rPr lang="en-US" sz="1800" dirty="0">
                <a:solidFill>
                  <a:srgbClr val="FFFFFF"/>
                </a:solidFill>
                <a:sym typeface="Arial"/>
              </a:rPr>
              <a:t> a</a:t>
            </a:r>
            <a:r>
              <a:rPr lang="en-US" sz="1800" dirty="0">
                <a:solidFill>
                  <a:srgbClr val="FFFFFF"/>
                </a:solidFill>
              </a:rPr>
              <a:t> </a:t>
            </a:r>
            <a:r>
              <a:rPr lang="en-US" sz="1800" dirty="0" err="1">
                <a:solidFill>
                  <a:srgbClr val="FFFFFF"/>
                </a:solidFill>
              </a:rPr>
              <a:t>odeslat</a:t>
            </a:r>
            <a:r>
              <a:rPr lang="en-US" sz="1800" dirty="0">
                <a:solidFill>
                  <a:srgbClr val="FFFFFF"/>
                </a:solidFill>
              </a:rPr>
              <a:t> k</a:t>
            </a:r>
            <a:r>
              <a:rPr lang="en-US" sz="1800" dirty="0">
                <a:solidFill>
                  <a:srgbClr val="FFFFFF"/>
                </a:solidFill>
                <a:sym typeface="Arial"/>
              </a:rPr>
              <a:t> </a:t>
            </a:r>
            <a:r>
              <a:rPr lang="en-US" sz="1800" dirty="0" err="1" smtClean="0">
                <a:solidFill>
                  <a:srgbClr val="FFFFFF"/>
                </a:solidFill>
              </a:rPr>
              <a:t>pneumologovi</a:t>
            </a:r>
            <a:endParaRPr lang="cs-CZ" sz="1800" dirty="0" smtClean="0">
              <a:solidFill>
                <a:srgbClr val="FFFFFF"/>
              </a:solidFill>
            </a:endParaRPr>
          </a:p>
          <a:p>
            <a:pPr marL="0" marR="0" lvl="0" indent="0" algn="ctr" rtl="0">
              <a:lnSpc>
                <a:spcPct val="90000"/>
              </a:lnSpc>
              <a:spcBef>
                <a:spcPts val="0"/>
              </a:spcBef>
              <a:spcAft>
                <a:spcPts val="0"/>
              </a:spcAft>
              <a:buClr>
                <a:srgbClr val="FEFDDE"/>
              </a:buClr>
              <a:buSzPts val="1900"/>
              <a:buFont typeface="Noto Sans Symbols"/>
              <a:buNone/>
            </a:pPr>
            <a:r>
              <a:rPr lang="en-US" sz="1800" dirty="0" smtClean="0">
                <a:solidFill>
                  <a:srgbClr val="FFFFFF"/>
                </a:solidFill>
                <a:sym typeface="Arial"/>
              </a:rPr>
              <a:t> </a:t>
            </a:r>
            <a:endParaRPr sz="1800" dirty="0"/>
          </a:p>
        </p:txBody>
      </p:sp>
      <p:cxnSp>
        <p:nvCxnSpPr>
          <p:cNvPr id="555" name="Google Shape;555;p11"/>
          <p:cNvCxnSpPr>
            <a:stCxn id="554" idx="2"/>
            <a:endCxn id="550" idx="0"/>
          </p:cNvCxnSpPr>
          <p:nvPr/>
        </p:nvCxnSpPr>
        <p:spPr>
          <a:xfrm>
            <a:off x="9506187" y="2652045"/>
            <a:ext cx="0" cy="316500"/>
          </a:xfrm>
          <a:prstGeom prst="straightConnector1">
            <a:avLst/>
          </a:prstGeom>
          <a:noFill/>
          <a:ln w="28575" cap="flat" cmpd="sng">
            <a:solidFill>
              <a:schemeClr val="dk1"/>
            </a:solidFill>
            <a:prstDash val="solid"/>
            <a:round/>
            <a:headEnd type="none" w="med" len="med"/>
            <a:tailEnd type="triangle" w="med" len="med"/>
          </a:ln>
        </p:spPr>
      </p:cxnSp>
      <p:sp>
        <p:nvSpPr>
          <p:cNvPr id="556" name="Google Shape;556;p11"/>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557" name="Google Shape;557;p11"/>
          <p:cNvSpPr/>
          <p:nvPr/>
        </p:nvSpPr>
        <p:spPr>
          <a:xfrm>
            <a:off x="7075493" y="195742"/>
            <a:ext cx="3701100" cy="1167000"/>
          </a:xfrm>
          <a:prstGeom prst="roundRect">
            <a:avLst>
              <a:gd name="adj" fmla="val 16667"/>
            </a:avLst>
          </a:prstGeom>
          <a:solidFill>
            <a:srgbClr val="C3C3D9"/>
          </a:solidFill>
          <a:ln>
            <a:noFill/>
          </a:ln>
        </p:spPr>
        <p:txBody>
          <a:bodyPr spcFirstLastPara="1" wrap="square" lIns="121900" tIns="60950" rIns="121900" bIns="60950" anchor="ctr" anchorCtr="0">
            <a:noAutofit/>
          </a:bodyPr>
          <a:lstStyle/>
          <a:p>
            <a:pPr marL="0" marR="0" lvl="0" indent="0" algn="ctr" rtl="0">
              <a:spcBef>
                <a:spcPts val="0"/>
              </a:spcBef>
              <a:spcAft>
                <a:spcPts val="0"/>
              </a:spcAft>
              <a:buNone/>
            </a:pPr>
            <a:r>
              <a:rPr lang="en-US" sz="1400" b="1">
                <a:solidFill>
                  <a:srgbClr val="6F2A5C"/>
                </a:solidFill>
                <a:latin typeface="Arial"/>
                <a:ea typeface="Arial"/>
                <a:cs typeface="Arial"/>
                <a:sym typeface="Arial"/>
              </a:rPr>
              <a:t>Symptom</a:t>
            </a:r>
            <a:r>
              <a:rPr lang="en-US" b="1">
                <a:solidFill>
                  <a:srgbClr val="6F2A5C"/>
                </a:solidFill>
              </a:rPr>
              <a:t>y</a:t>
            </a:r>
            <a:endParaRPr/>
          </a:p>
          <a:p>
            <a:pPr marL="0" marR="0" lvl="0" indent="0" algn="ctr" rtl="0">
              <a:spcBef>
                <a:spcPts val="700"/>
              </a:spcBef>
              <a:spcAft>
                <a:spcPts val="0"/>
              </a:spcAft>
              <a:buNone/>
            </a:pPr>
            <a:r>
              <a:rPr lang="en-US" sz="1400">
                <a:solidFill>
                  <a:srgbClr val="6F2A5C"/>
                </a:solidFill>
                <a:latin typeface="Arial"/>
                <a:ea typeface="Arial"/>
                <a:cs typeface="Arial"/>
                <a:sym typeface="Arial"/>
              </a:rPr>
              <a:t>Nově se vyskytující nebo zhoršující se kašel, dušnost, bolest na hru</a:t>
            </a:r>
            <a:r>
              <a:rPr lang="en-US">
                <a:solidFill>
                  <a:srgbClr val="6F2A5C"/>
                </a:solidFill>
              </a:rPr>
              <a:t>di</a:t>
            </a:r>
            <a:endParaRPr sz="1400">
              <a:solidFill>
                <a:srgbClr val="6F2A5C"/>
              </a:solidFill>
              <a:latin typeface="Arial"/>
              <a:ea typeface="Arial"/>
              <a:cs typeface="Arial"/>
              <a:sym typeface="Arial"/>
            </a:endParaRPr>
          </a:p>
        </p:txBody>
      </p:sp>
      <p:sp>
        <p:nvSpPr>
          <p:cNvPr id="24"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25" name="Rectangle 24"/>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
        <p:nvSpPr>
          <p:cNvPr id="26" name="Rectangle 25"/>
          <p:cNvSpPr/>
          <p:nvPr/>
        </p:nvSpPr>
        <p:spPr>
          <a:xfrm>
            <a:off x="132524" y="6539268"/>
            <a:ext cx="2412840" cy="246221"/>
          </a:xfrm>
          <a:prstGeom prst="rect">
            <a:avLst/>
          </a:prstGeom>
        </p:spPr>
        <p:txBody>
          <a:bodyPr wrap="none">
            <a:spAutoFit/>
          </a:bodyPr>
          <a:lstStyle/>
          <a:p>
            <a:r>
              <a:rPr lang="en-US" sz="1000" dirty="0">
                <a:solidFill>
                  <a:schemeClr val="dk1"/>
                </a:solidFill>
              </a:rPr>
              <a:t>TECENTRIQ</a:t>
            </a:r>
            <a:r>
              <a:rPr lang="cs-CZ" sz="1000" dirty="0">
                <a:solidFill>
                  <a:schemeClr val="dk1"/>
                </a:solidFill>
              </a:rPr>
              <a:t> Souhrn Údajů o přípravku</a:t>
            </a:r>
            <a:endParaRPr lang="en-US" sz="1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61"/>
        <p:cNvGrpSpPr/>
        <p:nvPr/>
      </p:nvGrpSpPr>
      <p:grpSpPr>
        <a:xfrm>
          <a:off x="0" y="0"/>
          <a:ext cx="0" cy="0"/>
          <a:chOff x="0" y="0"/>
          <a:chExt cx="0" cy="0"/>
        </a:xfrm>
      </p:grpSpPr>
      <p:sp>
        <p:nvSpPr>
          <p:cNvPr id="562" name="Google Shape;562;p12"/>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a:t>Imunitně podmíněná kolitída:</a:t>
            </a:r>
            <a:br>
              <a:rPr lang="en-US"/>
            </a:br>
            <a:r>
              <a:rPr lang="en-US"/>
              <a:t>klasifikace</a:t>
            </a:r>
            <a:endParaRPr/>
          </a:p>
        </p:txBody>
      </p:sp>
      <p:sp>
        <p:nvSpPr>
          <p:cNvPr id="563" name="Google Shape;563;p12"/>
          <p:cNvSpPr txBox="1">
            <a:spLocks noGrp="1"/>
          </p:cNvSpPr>
          <p:nvPr>
            <p:ph type="body" idx="1"/>
          </p:nvPr>
        </p:nvSpPr>
        <p:spPr>
          <a:xfrm>
            <a:off x="517364" y="6489943"/>
            <a:ext cx="9590568" cy="303213"/>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SzPts val="800"/>
              <a:buNone/>
            </a:pPr>
            <a:r>
              <a:rPr lang="en-US" dirty="0"/>
              <a:t>1. CTCAE </a:t>
            </a:r>
            <a:r>
              <a:rPr lang="en-US" dirty="0" smtClean="0"/>
              <a:t>v5.0</a:t>
            </a:r>
            <a:endParaRPr dirty="0"/>
          </a:p>
        </p:txBody>
      </p:sp>
      <p:sp>
        <p:nvSpPr>
          <p:cNvPr id="564" name="Google Shape;564;p12"/>
          <p:cNvSpPr/>
          <p:nvPr/>
        </p:nvSpPr>
        <p:spPr>
          <a:xfrm>
            <a:off x="5742477" y="138671"/>
            <a:ext cx="1281136" cy="1281136"/>
          </a:xfrm>
          <a:prstGeom prst="ellipse">
            <a:avLst/>
          </a:prstGeom>
          <a:blipFill rotWithShape="1">
            <a:blip r:embed="rId3">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12"/>
          <p:cNvSpPr/>
          <p:nvPr/>
        </p:nvSpPr>
        <p:spPr>
          <a:xfrm>
            <a:off x="7075493" y="195742"/>
            <a:ext cx="3701027" cy="1166996"/>
          </a:xfrm>
          <a:prstGeom prst="roundRect">
            <a:avLst>
              <a:gd name="adj" fmla="val 16667"/>
            </a:avLst>
          </a:prstGeom>
          <a:solidFill>
            <a:srgbClr val="C3C3D9"/>
          </a:solidFill>
          <a:ln>
            <a:noFill/>
          </a:ln>
        </p:spPr>
        <p:txBody>
          <a:bodyPr spcFirstLastPara="1" wrap="square" lIns="121900" tIns="60950" rIns="121900" bIns="60950" anchor="ctr" anchorCtr="0">
            <a:noAutofit/>
          </a:bodyPr>
          <a:lstStyle/>
          <a:p>
            <a:pPr marL="0" marR="0" lvl="0" indent="0" algn="ctr" rtl="0">
              <a:spcBef>
                <a:spcPts val="0"/>
              </a:spcBef>
              <a:spcAft>
                <a:spcPts val="0"/>
              </a:spcAft>
              <a:buNone/>
            </a:pPr>
            <a:r>
              <a:rPr lang="en-US" sz="1400" b="1">
                <a:solidFill>
                  <a:srgbClr val="6F2A5C"/>
                </a:solidFill>
                <a:latin typeface="Arial"/>
                <a:ea typeface="Arial"/>
                <a:cs typeface="Arial"/>
                <a:sym typeface="Arial"/>
              </a:rPr>
              <a:t>Symptom</a:t>
            </a:r>
            <a:r>
              <a:rPr lang="en-US" b="1">
                <a:solidFill>
                  <a:srgbClr val="6F2A5C"/>
                </a:solidFill>
              </a:rPr>
              <a:t>y</a:t>
            </a:r>
            <a:endParaRPr/>
          </a:p>
          <a:p>
            <a:pPr marL="0" marR="0" lvl="0" indent="0" algn="ctr" rtl="0">
              <a:spcBef>
                <a:spcPts val="700"/>
              </a:spcBef>
              <a:spcAft>
                <a:spcPts val="0"/>
              </a:spcAft>
              <a:buNone/>
            </a:pPr>
            <a:r>
              <a:rPr lang="en-US">
                <a:solidFill>
                  <a:srgbClr val="6F2A5C"/>
                </a:solidFill>
              </a:rPr>
              <a:t>Průjem</a:t>
            </a:r>
            <a:r>
              <a:rPr lang="en-US" sz="1400">
                <a:solidFill>
                  <a:srgbClr val="6F2A5C"/>
                </a:solidFill>
                <a:latin typeface="Arial"/>
                <a:ea typeface="Arial"/>
                <a:cs typeface="Arial"/>
                <a:sym typeface="Arial"/>
              </a:rPr>
              <a:t>, krev ve stolici, bolest břicha</a:t>
            </a:r>
            <a:endParaRPr/>
          </a:p>
        </p:txBody>
      </p:sp>
      <p:cxnSp>
        <p:nvCxnSpPr>
          <p:cNvPr id="566" name="Google Shape;566;p12"/>
          <p:cNvCxnSpPr>
            <a:stCxn id="567" idx="2"/>
            <a:endCxn id="568" idx="0"/>
          </p:cNvCxnSpPr>
          <p:nvPr/>
        </p:nvCxnSpPr>
        <p:spPr>
          <a:xfrm>
            <a:off x="3097914" y="1947704"/>
            <a:ext cx="0" cy="468000"/>
          </a:xfrm>
          <a:prstGeom prst="straightConnector1">
            <a:avLst/>
          </a:prstGeom>
          <a:noFill/>
          <a:ln w="28575" cap="flat" cmpd="sng">
            <a:solidFill>
              <a:schemeClr val="dk1"/>
            </a:solidFill>
            <a:prstDash val="solid"/>
            <a:round/>
            <a:headEnd type="none" w="med" len="med"/>
            <a:tailEnd type="triangle" w="med" len="med"/>
          </a:ln>
        </p:spPr>
      </p:cxnSp>
      <p:sp>
        <p:nvSpPr>
          <p:cNvPr id="567" name="Google Shape;567;p12"/>
          <p:cNvSpPr txBox="1"/>
          <p:nvPr/>
        </p:nvSpPr>
        <p:spPr>
          <a:xfrm>
            <a:off x="1562176" y="1566061"/>
            <a:ext cx="3071475" cy="38164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 </a:t>
            </a:r>
            <a:r>
              <a:rPr lang="en-US" sz="1900" b="1">
                <a:solidFill>
                  <a:srgbClr val="FFFFFF"/>
                </a:solidFill>
                <a:latin typeface="Arial"/>
                <a:ea typeface="Arial"/>
                <a:cs typeface="Arial"/>
                <a:sym typeface="Arial"/>
              </a:rPr>
              <a:t>2</a:t>
            </a:r>
            <a:endParaRPr/>
          </a:p>
        </p:txBody>
      </p:sp>
      <p:sp>
        <p:nvSpPr>
          <p:cNvPr id="568" name="Google Shape;568;p12"/>
          <p:cNvSpPr txBox="1"/>
          <p:nvPr/>
        </p:nvSpPr>
        <p:spPr>
          <a:xfrm>
            <a:off x="1562176" y="2415598"/>
            <a:ext cx="3071475" cy="254823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Bolest břicha, hlen nebo krev ve stolici</a:t>
            </a:r>
            <a:r>
              <a:rPr lang="en-US" sz="1900">
                <a:solidFill>
                  <a:srgbClr val="FFFFFF"/>
                </a:solidFill>
                <a:latin typeface="Arial"/>
                <a:ea typeface="Arial"/>
                <a:cs typeface="Arial"/>
                <a:sym typeface="Arial"/>
              </a:rPr>
              <a:t>, 4-7 sto</a:t>
            </a:r>
            <a:r>
              <a:rPr lang="en-US" sz="1900">
                <a:solidFill>
                  <a:srgbClr val="FFFFFF"/>
                </a:solidFill>
              </a:rPr>
              <a:t>lic denně</a:t>
            </a:r>
            <a:r>
              <a:rPr lang="en-US" sz="1900">
                <a:solidFill>
                  <a:srgbClr val="FFFFFF"/>
                </a:solidFill>
                <a:latin typeface="Arial"/>
                <a:ea typeface="Arial"/>
                <a:cs typeface="Arial"/>
                <a:sym typeface="Arial"/>
              </a:rPr>
              <a:t> </a:t>
            </a:r>
            <a:endParaRPr sz="1900">
              <a:solidFill>
                <a:srgbClr val="FFFFFF"/>
              </a:solidFill>
              <a:latin typeface="Arial"/>
              <a:ea typeface="Arial"/>
              <a:cs typeface="Arial"/>
              <a:sym typeface="Arial"/>
            </a:endParaRPr>
          </a:p>
        </p:txBody>
      </p:sp>
      <p:cxnSp>
        <p:nvCxnSpPr>
          <p:cNvPr id="569" name="Google Shape;569;p12"/>
          <p:cNvCxnSpPr>
            <a:stCxn id="570" idx="2"/>
            <a:endCxn id="571" idx="0"/>
          </p:cNvCxnSpPr>
          <p:nvPr/>
        </p:nvCxnSpPr>
        <p:spPr>
          <a:xfrm>
            <a:off x="6357164" y="1958444"/>
            <a:ext cx="0" cy="457200"/>
          </a:xfrm>
          <a:prstGeom prst="straightConnector1">
            <a:avLst/>
          </a:prstGeom>
          <a:noFill/>
          <a:ln w="28575" cap="flat" cmpd="sng">
            <a:solidFill>
              <a:schemeClr val="dk1"/>
            </a:solidFill>
            <a:prstDash val="solid"/>
            <a:round/>
            <a:headEnd type="none" w="med" len="med"/>
            <a:tailEnd type="triangle" w="med" len="med"/>
          </a:ln>
        </p:spPr>
      </p:cxnSp>
      <p:sp>
        <p:nvSpPr>
          <p:cNvPr id="570" name="Google Shape;570;p12"/>
          <p:cNvSpPr txBox="1"/>
          <p:nvPr/>
        </p:nvSpPr>
        <p:spPr>
          <a:xfrm>
            <a:off x="4821164" y="1576801"/>
            <a:ext cx="3072000" cy="381643"/>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 </a:t>
            </a:r>
            <a:r>
              <a:rPr lang="en-US" sz="1900" b="1">
                <a:solidFill>
                  <a:srgbClr val="FFFFFF"/>
                </a:solidFill>
                <a:latin typeface="Arial"/>
                <a:ea typeface="Arial"/>
                <a:cs typeface="Arial"/>
                <a:sym typeface="Arial"/>
              </a:rPr>
              <a:t>3</a:t>
            </a:r>
            <a:endParaRPr/>
          </a:p>
        </p:txBody>
      </p:sp>
      <p:sp>
        <p:nvSpPr>
          <p:cNvPr id="571" name="Google Shape;571;p12"/>
          <p:cNvSpPr txBox="1"/>
          <p:nvPr/>
        </p:nvSpPr>
        <p:spPr>
          <a:xfrm>
            <a:off x="4821164" y="2415599"/>
            <a:ext cx="3072000" cy="2548232"/>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Závažná bolest břicha, změna zažívacích zvyklostí</a:t>
            </a:r>
            <a:r>
              <a:rPr lang="en-US" sz="1900">
                <a:solidFill>
                  <a:srgbClr val="FFFFFF"/>
                </a:solidFill>
                <a:latin typeface="Arial"/>
                <a:ea typeface="Arial"/>
                <a:cs typeface="Arial"/>
                <a:sym typeface="Arial"/>
              </a:rPr>
              <a:t>; </a:t>
            </a:r>
            <a:r>
              <a:rPr lang="en-US" sz="1900">
                <a:solidFill>
                  <a:srgbClr val="FFFFFF"/>
                </a:solidFill>
              </a:rPr>
              <a:t>indikace léčebné intervence</a:t>
            </a:r>
            <a:r>
              <a:rPr lang="en-US" sz="1900">
                <a:solidFill>
                  <a:srgbClr val="FFFFFF"/>
                </a:solidFill>
                <a:latin typeface="Arial"/>
                <a:ea typeface="Arial"/>
                <a:cs typeface="Arial"/>
                <a:sym typeface="Arial"/>
              </a:rPr>
              <a:t>; peritone</a:t>
            </a:r>
            <a:r>
              <a:rPr lang="en-US" sz="1900">
                <a:solidFill>
                  <a:srgbClr val="FFFFFF"/>
                </a:solidFill>
              </a:rPr>
              <a:t>ální obtíže</a:t>
            </a:r>
            <a:endParaRPr sz="1900">
              <a:solidFill>
                <a:srgbClr val="FFFFFF"/>
              </a:solidFill>
              <a:latin typeface="Arial"/>
              <a:ea typeface="Arial"/>
              <a:cs typeface="Arial"/>
              <a:sym typeface="Arial"/>
            </a:endParaRPr>
          </a:p>
        </p:txBody>
      </p:sp>
      <p:cxnSp>
        <p:nvCxnSpPr>
          <p:cNvPr id="572" name="Google Shape;572;p12"/>
          <p:cNvCxnSpPr>
            <a:stCxn id="573" idx="2"/>
            <a:endCxn id="574" idx="0"/>
          </p:cNvCxnSpPr>
          <p:nvPr/>
        </p:nvCxnSpPr>
        <p:spPr>
          <a:xfrm>
            <a:off x="9616677" y="1958444"/>
            <a:ext cx="0" cy="462600"/>
          </a:xfrm>
          <a:prstGeom prst="straightConnector1">
            <a:avLst/>
          </a:prstGeom>
          <a:noFill/>
          <a:ln w="28575" cap="flat" cmpd="sng">
            <a:solidFill>
              <a:schemeClr val="dk1"/>
            </a:solidFill>
            <a:prstDash val="solid"/>
            <a:round/>
            <a:headEnd type="none" w="med" len="med"/>
            <a:tailEnd type="triangle" w="med" len="med"/>
          </a:ln>
        </p:spPr>
      </p:cxnSp>
      <p:sp>
        <p:nvSpPr>
          <p:cNvPr id="573" name="Google Shape;573;p12"/>
          <p:cNvSpPr txBox="1"/>
          <p:nvPr/>
        </p:nvSpPr>
        <p:spPr>
          <a:xfrm>
            <a:off x="8080677" y="1576801"/>
            <a:ext cx="3072000" cy="381643"/>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 </a:t>
            </a:r>
            <a:r>
              <a:rPr lang="en-US" sz="1900" b="1">
                <a:solidFill>
                  <a:srgbClr val="FFFFFF"/>
                </a:solidFill>
                <a:latin typeface="Arial"/>
                <a:ea typeface="Arial"/>
                <a:cs typeface="Arial"/>
                <a:sym typeface="Arial"/>
              </a:rPr>
              <a:t>4</a:t>
            </a:r>
            <a:endParaRPr/>
          </a:p>
        </p:txBody>
      </p:sp>
      <p:sp>
        <p:nvSpPr>
          <p:cNvPr id="574" name="Google Shape;574;p12"/>
          <p:cNvSpPr txBox="1"/>
          <p:nvPr/>
        </p:nvSpPr>
        <p:spPr>
          <a:xfrm>
            <a:off x="8080677" y="2420969"/>
            <a:ext cx="3072000" cy="2548232"/>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dirty="0" err="1">
                <a:solidFill>
                  <a:srgbClr val="FFFFFF"/>
                </a:solidFill>
              </a:rPr>
              <a:t>Život</a:t>
            </a:r>
            <a:r>
              <a:rPr lang="en-US" sz="1900" dirty="0">
                <a:solidFill>
                  <a:srgbClr val="FFFFFF"/>
                </a:solidFill>
              </a:rPr>
              <a:t> </a:t>
            </a:r>
            <a:r>
              <a:rPr lang="en-US" sz="1900" dirty="0" err="1">
                <a:solidFill>
                  <a:srgbClr val="FFFFFF"/>
                </a:solidFill>
              </a:rPr>
              <a:t>ohrožující</a:t>
            </a:r>
            <a:r>
              <a:rPr lang="en-US" sz="1900" dirty="0">
                <a:solidFill>
                  <a:srgbClr val="FFFFFF"/>
                </a:solidFill>
              </a:rPr>
              <a:t> </a:t>
            </a:r>
            <a:r>
              <a:rPr lang="en-US" sz="1900" dirty="0" err="1">
                <a:solidFill>
                  <a:srgbClr val="FFFFFF"/>
                </a:solidFill>
              </a:rPr>
              <a:t>stavy</a:t>
            </a:r>
            <a:r>
              <a:rPr lang="en-US" sz="1900" dirty="0">
                <a:solidFill>
                  <a:srgbClr val="FFFFFF"/>
                </a:solidFill>
              </a:rPr>
              <a:t>, </a:t>
            </a:r>
            <a:r>
              <a:rPr lang="en-US" sz="1900" dirty="0" err="1">
                <a:solidFill>
                  <a:srgbClr val="FFFFFF"/>
                </a:solidFill>
              </a:rPr>
              <a:t>indikace</a:t>
            </a:r>
            <a:r>
              <a:rPr lang="en-US" sz="1900" dirty="0">
                <a:solidFill>
                  <a:srgbClr val="FFFFFF"/>
                </a:solidFill>
              </a:rPr>
              <a:t> </a:t>
            </a:r>
            <a:r>
              <a:rPr lang="en-US" sz="1900" dirty="0" smtClean="0">
                <a:solidFill>
                  <a:srgbClr val="FFFFFF"/>
                </a:solidFill>
              </a:rPr>
              <a:t>u</a:t>
            </a:r>
            <a:r>
              <a:rPr lang="cs-CZ" sz="1900" dirty="0" smtClean="0">
                <a:solidFill>
                  <a:srgbClr val="FFFFFF"/>
                </a:solidFill>
              </a:rPr>
              <a:t>r</a:t>
            </a:r>
            <a:r>
              <a:rPr lang="en-US" sz="1900" dirty="0" err="1" smtClean="0">
                <a:solidFill>
                  <a:srgbClr val="FFFFFF"/>
                </a:solidFill>
              </a:rPr>
              <a:t>gentní</a:t>
            </a:r>
            <a:r>
              <a:rPr lang="en-US" sz="1900" dirty="0" smtClean="0">
                <a:solidFill>
                  <a:srgbClr val="FFFFFF"/>
                </a:solidFill>
              </a:rPr>
              <a:t> </a:t>
            </a:r>
            <a:r>
              <a:rPr lang="en-US" sz="1900" dirty="0" err="1">
                <a:solidFill>
                  <a:srgbClr val="FFFFFF"/>
                </a:solidFill>
              </a:rPr>
              <a:t>intervence</a:t>
            </a:r>
            <a:endParaRPr sz="1900" dirty="0">
              <a:solidFill>
                <a:srgbClr val="FFFFFF"/>
              </a:solidFill>
              <a:latin typeface="Arial"/>
              <a:ea typeface="Arial"/>
              <a:cs typeface="Arial"/>
              <a:sym typeface="Arial"/>
            </a:endParaRPr>
          </a:p>
        </p:txBody>
      </p:sp>
      <p:sp>
        <p:nvSpPr>
          <p:cNvPr id="575" name="Google Shape;575;p12"/>
          <p:cNvSpPr txBox="1"/>
          <p:nvPr/>
        </p:nvSpPr>
        <p:spPr>
          <a:xfrm>
            <a:off x="67450" y="3403225"/>
            <a:ext cx="14946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dirty="0" err="1" smtClean="0">
                <a:solidFill>
                  <a:srgbClr val="000000"/>
                </a:solidFill>
                <a:latin typeface="Arial"/>
                <a:ea typeface="Arial"/>
                <a:cs typeface="Arial"/>
                <a:sym typeface="Arial"/>
              </a:rPr>
              <a:t>Definice</a:t>
            </a:r>
            <a:endParaRPr sz="1900" b="1" dirty="0">
              <a:solidFill>
                <a:srgbClr val="000000"/>
              </a:solidFill>
              <a:latin typeface="Arial"/>
              <a:ea typeface="Arial"/>
              <a:cs typeface="Arial"/>
              <a:sym typeface="Arial"/>
            </a:endParaRPr>
          </a:p>
        </p:txBody>
      </p:sp>
      <p:sp>
        <p:nvSpPr>
          <p:cNvPr id="576" name="Google Shape;576;p12"/>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17"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18" name="Rectangle 17"/>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80"/>
        <p:cNvGrpSpPr/>
        <p:nvPr/>
      </p:nvGrpSpPr>
      <p:grpSpPr>
        <a:xfrm>
          <a:off x="0" y="0"/>
          <a:ext cx="0" cy="0"/>
          <a:chOff x="0" y="0"/>
          <a:chExt cx="0" cy="0"/>
        </a:xfrm>
      </p:grpSpPr>
      <p:sp>
        <p:nvSpPr>
          <p:cNvPr id="581" name="Google Shape;581;p13"/>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a:latin typeface="Arial"/>
                <a:ea typeface="Arial"/>
                <a:cs typeface="Arial"/>
                <a:sym typeface="Arial"/>
              </a:rPr>
              <a:t>I</a:t>
            </a:r>
            <a:r>
              <a:rPr lang="en-US"/>
              <a:t>munitně podmíněná kolitída:</a:t>
            </a:r>
            <a:br>
              <a:rPr lang="en-US"/>
            </a:br>
            <a:r>
              <a:rPr lang="en-US"/>
              <a:t>doporučení k atezolizumabu</a:t>
            </a:r>
            <a:endParaRPr/>
          </a:p>
        </p:txBody>
      </p:sp>
      <p:sp>
        <p:nvSpPr>
          <p:cNvPr id="583" name="Google Shape;583;p13"/>
          <p:cNvSpPr/>
          <p:nvPr/>
        </p:nvSpPr>
        <p:spPr>
          <a:xfrm>
            <a:off x="5742477" y="138671"/>
            <a:ext cx="1281136" cy="1281136"/>
          </a:xfrm>
          <a:prstGeom prst="ellipse">
            <a:avLst/>
          </a:prstGeom>
          <a:blipFill rotWithShape="1">
            <a:blip r:embed="rId3">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84" name="Google Shape;584;p13"/>
          <p:cNvCxnSpPr>
            <a:stCxn id="585" idx="2"/>
            <a:endCxn id="586" idx="0"/>
          </p:cNvCxnSpPr>
          <p:nvPr/>
        </p:nvCxnSpPr>
        <p:spPr>
          <a:xfrm>
            <a:off x="3517761" y="4989727"/>
            <a:ext cx="0" cy="259500"/>
          </a:xfrm>
          <a:prstGeom prst="straightConnector1">
            <a:avLst/>
          </a:prstGeom>
          <a:noFill/>
          <a:ln w="28575" cap="flat" cmpd="sng">
            <a:solidFill>
              <a:schemeClr val="dk1"/>
            </a:solidFill>
            <a:prstDash val="solid"/>
            <a:round/>
            <a:headEnd type="none" w="med" len="med"/>
            <a:tailEnd type="triangle" w="med" len="med"/>
          </a:ln>
        </p:spPr>
      </p:cxnSp>
      <p:cxnSp>
        <p:nvCxnSpPr>
          <p:cNvPr id="587" name="Google Shape;587;p13"/>
          <p:cNvCxnSpPr>
            <a:stCxn id="588" idx="2"/>
            <a:endCxn id="589" idx="0"/>
          </p:cNvCxnSpPr>
          <p:nvPr/>
        </p:nvCxnSpPr>
        <p:spPr>
          <a:xfrm>
            <a:off x="3517761" y="1846509"/>
            <a:ext cx="0" cy="367500"/>
          </a:xfrm>
          <a:prstGeom prst="straightConnector1">
            <a:avLst/>
          </a:prstGeom>
          <a:noFill/>
          <a:ln w="28575" cap="flat" cmpd="sng">
            <a:solidFill>
              <a:schemeClr val="dk1"/>
            </a:solidFill>
            <a:prstDash val="solid"/>
            <a:round/>
            <a:headEnd type="none" w="med" len="med"/>
            <a:tailEnd type="triangle" w="med" len="med"/>
          </a:ln>
        </p:spPr>
      </p:cxnSp>
      <p:sp>
        <p:nvSpPr>
          <p:cNvPr id="588" name="Google Shape;588;p13"/>
          <p:cNvSpPr txBox="1"/>
          <p:nvPr/>
        </p:nvSpPr>
        <p:spPr>
          <a:xfrm>
            <a:off x="1933761" y="1501800"/>
            <a:ext cx="3168000" cy="344709"/>
          </a:xfrm>
          <a:prstGeom prst="rect">
            <a:avLst/>
          </a:prstGeom>
          <a:solidFill>
            <a:srgbClr val="7F6600"/>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600"/>
              <a:buFont typeface="Noto Sans Symbols"/>
              <a:buNone/>
            </a:pPr>
            <a:r>
              <a:rPr lang="en-US" sz="1600" b="1">
                <a:solidFill>
                  <a:srgbClr val="FFFFFF"/>
                </a:solidFill>
              </a:rPr>
              <a:t>Stupeň</a:t>
            </a:r>
            <a:r>
              <a:rPr lang="en-US" sz="1600" b="1">
                <a:solidFill>
                  <a:srgbClr val="FFFFFF"/>
                </a:solidFill>
                <a:latin typeface="Arial"/>
                <a:ea typeface="Arial"/>
                <a:cs typeface="Arial"/>
                <a:sym typeface="Arial"/>
              </a:rPr>
              <a:t> 2</a:t>
            </a:r>
            <a:endParaRPr/>
          </a:p>
        </p:txBody>
      </p:sp>
      <p:sp>
        <p:nvSpPr>
          <p:cNvPr id="585" name="Google Shape;585;p13"/>
          <p:cNvSpPr txBox="1"/>
          <p:nvPr/>
        </p:nvSpPr>
        <p:spPr>
          <a:xfrm>
            <a:off x="1933761" y="3093727"/>
            <a:ext cx="3168000" cy="1896000"/>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600"/>
              <a:buFont typeface="Noto Sans Symbols"/>
              <a:buNone/>
            </a:pPr>
            <a:r>
              <a:rPr lang="en-US" sz="1600">
                <a:solidFill>
                  <a:srgbClr val="FFFFFF"/>
                </a:solidFill>
              </a:rPr>
              <a:t>Zahájit </a:t>
            </a:r>
            <a:r>
              <a:rPr lang="en-US" sz="1600">
                <a:solidFill>
                  <a:srgbClr val="FFFFFF"/>
                </a:solidFill>
                <a:latin typeface="Arial"/>
                <a:ea typeface="Arial"/>
                <a:cs typeface="Arial"/>
                <a:sym typeface="Arial"/>
              </a:rPr>
              <a:t>symptomatickou léčbu  </a:t>
            </a:r>
            <a:r>
              <a:rPr lang="en-US" sz="1600">
                <a:solidFill>
                  <a:srgbClr val="FFFFFF"/>
                </a:solidFill>
              </a:rPr>
              <a:t>a </a:t>
            </a:r>
            <a:r>
              <a:rPr lang="en-US" sz="1600">
                <a:solidFill>
                  <a:srgbClr val="FFFFFF"/>
                </a:solidFill>
                <a:latin typeface="Arial"/>
                <a:ea typeface="Arial"/>
                <a:cs typeface="Arial"/>
                <a:sym typeface="Arial"/>
              </a:rPr>
              <a:t> monitorovat každ</a:t>
            </a:r>
            <a:r>
              <a:rPr lang="en-US" sz="1600">
                <a:solidFill>
                  <a:srgbClr val="FFFFFF"/>
                </a:solidFill>
              </a:rPr>
              <a:t>é</a:t>
            </a:r>
            <a:r>
              <a:rPr lang="en-US" sz="1600">
                <a:solidFill>
                  <a:srgbClr val="FFFFFF"/>
                </a:solidFill>
                <a:latin typeface="Arial"/>
                <a:ea typeface="Arial"/>
                <a:cs typeface="Arial"/>
                <a:sym typeface="Arial"/>
              </a:rPr>
              <a:t> 2–3 dny; pokud přetrvávají &gt;5 dní, léčit</a:t>
            </a:r>
            <a:br>
              <a:rPr lang="en-US" sz="1600">
                <a:solidFill>
                  <a:srgbClr val="FFFFFF"/>
                </a:solidFill>
                <a:latin typeface="Arial"/>
                <a:ea typeface="Arial"/>
                <a:cs typeface="Arial"/>
                <a:sym typeface="Arial"/>
              </a:rPr>
            </a:br>
            <a:r>
              <a:rPr lang="en-US" sz="1600">
                <a:solidFill>
                  <a:srgbClr val="FFFFFF"/>
                </a:solidFill>
                <a:latin typeface="Arial"/>
                <a:ea typeface="Arial"/>
                <a:cs typeface="Arial"/>
                <a:sym typeface="Arial"/>
              </a:rPr>
              <a:t>1–2 mg/kg/d</a:t>
            </a:r>
            <a:r>
              <a:rPr lang="en-US" sz="1600">
                <a:solidFill>
                  <a:srgbClr val="FFFFFF"/>
                </a:solidFill>
              </a:rPr>
              <a:t>en</a:t>
            </a:r>
            <a:r>
              <a:rPr lang="en-US" sz="1600">
                <a:solidFill>
                  <a:srgbClr val="FFFFFF"/>
                </a:solidFill>
                <a:latin typeface="Arial"/>
                <a:ea typeface="Arial"/>
                <a:cs typeface="Arial"/>
                <a:sym typeface="Arial"/>
              </a:rPr>
              <a:t> prednisonem nebo podobným</a:t>
            </a:r>
            <a:r>
              <a:rPr lang="en-US" sz="1600">
                <a:solidFill>
                  <a:srgbClr val="FFFFFF"/>
                </a:solidFill>
              </a:rPr>
              <a:t> kortikoidem</a:t>
            </a:r>
            <a:endParaRPr/>
          </a:p>
        </p:txBody>
      </p:sp>
      <p:sp>
        <p:nvSpPr>
          <p:cNvPr id="589" name="Google Shape;589;p13"/>
          <p:cNvSpPr txBox="1"/>
          <p:nvPr/>
        </p:nvSpPr>
        <p:spPr>
          <a:xfrm>
            <a:off x="1933761" y="2214105"/>
            <a:ext cx="3168000" cy="638400"/>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600"/>
              <a:buFont typeface="Noto Sans Symbols"/>
              <a:buNone/>
            </a:pPr>
            <a:r>
              <a:rPr lang="en-US" sz="1600" dirty="0" err="1">
                <a:solidFill>
                  <a:srgbClr val="FFFFFF"/>
                </a:solidFill>
              </a:rPr>
              <a:t>Přerušit</a:t>
            </a:r>
            <a:r>
              <a:rPr lang="en-US" sz="1600" dirty="0">
                <a:solidFill>
                  <a:srgbClr val="FFFFFF"/>
                </a:solidFill>
              </a:rPr>
              <a:t>, </a:t>
            </a:r>
            <a:r>
              <a:rPr lang="en-US" sz="1600" dirty="0" err="1">
                <a:solidFill>
                  <a:srgbClr val="FFFFFF"/>
                </a:solidFill>
              </a:rPr>
              <a:t>pokud</a:t>
            </a:r>
            <a:r>
              <a:rPr lang="en-US" sz="1600" dirty="0">
                <a:solidFill>
                  <a:srgbClr val="FFFFFF"/>
                </a:solidFill>
              </a:rPr>
              <a:t> </a:t>
            </a:r>
            <a:r>
              <a:rPr lang="en-US" sz="1600" dirty="0" err="1">
                <a:solidFill>
                  <a:srgbClr val="FFFFFF"/>
                </a:solidFill>
              </a:rPr>
              <a:t>obtíže</a:t>
            </a:r>
            <a:r>
              <a:rPr lang="en-US" sz="1600" dirty="0">
                <a:solidFill>
                  <a:srgbClr val="FFFFFF"/>
                </a:solidFill>
              </a:rPr>
              <a:t> </a:t>
            </a:r>
            <a:r>
              <a:rPr lang="en-US" sz="1600" dirty="0" err="1">
                <a:solidFill>
                  <a:srgbClr val="FFFFFF"/>
                </a:solidFill>
              </a:rPr>
              <a:t>přetrvávají</a:t>
            </a:r>
            <a:r>
              <a:rPr lang="en-US" sz="1600" dirty="0">
                <a:solidFill>
                  <a:srgbClr val="FFFFFF"/>
                </a:solidFill>
              </a:rPr>
              <a:t> </a:t>
            </a:r>
            <a:r>
              <a:rPr lang="en-US" sz="1600" dirty="0">
                <a:solidFill>
                  <a:srgbClr val="FFFFFF"/>
                </a:solidFill>
                <a:latin typeface="Arial"/>
                <a:ea typeface="Arial"/>
                <a:cs typeface="Arial"/>
                <a:sym typeface="Arial"/>
              </a:rPr>
              <a:t>&gt; 5 </a:t>
            </a:r>
            <a:r>
              <a:rPr lang="en-US" sz="1600" dirty="0" err="1">
                <a:solidFill>
                  <a:srgbClr val="FFFFFF"/>
                </a:solidFill>
              </a:rPr>
              <a:t>dní</a:t>
            </a:r>
            <a:r>
              <a:rPr lang="en-US" sz="1600" dirty="0">
                <a:solidFill>
                  <a:srgbClr val="FFFFFF"/>
                </a:solidFill>
              </a:rPr>
              <a:t> </a:t>
            </a:r>
            <a:r>
              <a:rPr lang="en-US" sz="1600" dirty="0" err="1">
                <a:solidFill>
                  <a:srgbClr val="FFFFFF"/>
                </a:solidFill>
              </a:rPr>
              <a:t>nebo</a:t>
            </a:r>
            <a:r>
              <a:rPr lang="en-US" sz="1600" dirty="0">
                <a:solidFill>
                  <a:srgbClr val="FFFFFF"/>
                </a:solidFill>
              </a:rPr>
              <a:t> se </a:t>
            </a:r>
            <a:r>
              <a:rPr lang="en-US" sz="1600" dirty="0" err="1">
                <a:solidFill>
                  <a:srgbClr val="FFFFFF"/>
                </a:solidFill>
              </a:rPr>
              <a:t>vracejí</a:t>
            </a:r>
            <a:endParaRPr sz="1600" dirty="0">
              <a:solidFill>
                <a:srgbClr val="FFFFFF"/>
              </a:solidFill>
              <a:latin typeface="Arial"/>
              <a:ea typeface="Arial"/>
              <a:cs typeface="Arial"/>
              <a:sym typeface="Arial"/>
            </a:endParaRPr>
          </a:p>
        </p:txBody>
      </p:sp>
      <p:sp>
        <p:nvSpPr>
          <p:cNvPr id="586" name="Google Shape;586;p13"/>
          <p:cNvSpPr txBox="1"/>
          <p:nvPr/>
        </p:nvSpPr>
        <p:spPr>
          <a:xfrm>
            <a:off x="1933761" y="5249323"/>
            <a:ext cx="3168000" cy="1156800"/>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1600"/>
              <a:buFont typeface="Noto Sans Symbols"/>
              <a:buNone/>
            </a:pPr>
            <a:r>
              <a:rPr lang="en-US" sz="1600" b="1" dirty="0" err="1">
                <a:solidFill>
                  <a:srgbClr val="FFFFFF"/>
                </a:solidFill>
              </a:rPr>
              <a:t>Přehodnotit</a:t>
            </a:r>
            <a:r>
              <a:rPr lang="en-US" sz="1600" b="1" dirty="0">
                <a:solidFill>
                  <a:srgbClr val="FFFFFF"/>
                </a:solidFill>
              </a:rPr>
              <a:t> </a:t>
            </a:r>
            <a:r>
              <a:rPr lang="en-US" sz="1600" b="1" dirty="0" err="1">
                <a:solidFill>
                  <a:srgbClr val="FFFFFF"/>
                </a:solidFill>
              </a:rPr>
              <a:t>každý</a:t>
            </a:r>
            <a:r>
              <a:rPr lang="en-US" sz="1600" b="1" dirty="0">
                <a:solidFill>
                  <a:srgbClr val="FFFFFF"/>
                </a:solidFill>
              </a:rPr>
              <a:t> </a:t>
            </a:r>
            <a:r>
              <a:rPr lang="en-US" sz="1600" b="1" dirty="0" err="1">
                <a:solidFill>
                  <a:srgbClr val="FFFFFF"/>
                </a:solidFill>
              </a:rPr>
              <a:t>týden</a:t>
            </a:r>
            <a:r>
              <a:rPr lang="en-US" sz="1600" b="1" dirty="0">
                <a:solidFill>
                  <a:srgbClr val="FFFFFF"/>
                </a:solidFill>
                <a:latin typeface="Arial"/>
                <a:ea typeface="Arial"/>
                <a:cs typeface="Arial"/>
                <a:sym typeface="Arial"/>
              </a:rPr>
              <a:t>:</a:t>
            </a:r>
            <a:br>
              <a:rPr lang="en-US" sz="1600" b="1" dirty="0">
                <a:solidFill>
                  <a:srgbClr val="FFFFFF"/>
                </a:solidFill>
                <a:latin typeface="Arial"/>
                <a:ea typeface="Arial"/>
                <a:cs typeface="Arial"/>
                <a:sym typeface="Arial"/>
              </a:rPr>
            </a:br>
            <a:r>
              <a:rPr lang="en-US" sz="1600" dirty="0" err="1">
                <a:solidFill>
                  <a:srgbClr val="FFFFFF"/>
                </a:solidFill>
                <a:latin typeface="Arial"/>
                <a:ea typeface="Arial"/>
                <a:cs typeface="Arial"/>
                <a:sym typeface="Arial"/>
              </a:rPr>
              <a:t>pokračovat</a:t>
            </a:r>
            <a:r>
              <a:rPr lang="en-US" sz="1600" dirty="0">
                <a:solidFill>
                  <a:srgbClr val="FFFFFF"/>
                </a:solidFill>
              </a:rPr>
              <a:t> s </a:t>
            </a:r>
            <a:r>
              <a:rPr lang="en-US" sz="1600" dirty="0" err="1">
                <a:solidFill>
                  <a:srgbClr val="FFFFFF"/>
                </a:solidFill>
              </a:rPr>
              <a:t>a</a:t>
            </a:r>
            <a:r>
              <a:rPr lang="en-US" sz="1600" dirty="0" err="1">
                <a:solidFill>
                  <a:srgbClr val="FFFFFF"/>
                </a:solidFill>
                <a:latin typeface="Arial"/>
                <a:ea typeface="Arial"/>
                <a:cs typeface="Arial"/>
                <a:sym typeface="Arial"/>
              </a:rPr>
              <a:t>tezo</a:t>
            </a:r>
            <a:r>
              <a:rPr lang="en-US" sz="1600" dirty="0">
                <a:solidFill>
                  <a:srgbClr val="FFFFFF"/>
                </a:solidFill>
              </a:rPr>
              <a:t>. </a:t>
            </a:r>
            <a:r>
              <a:rPr lang="en-US" sz="1600" dirty="0" err="1">
                <a:solidFill>
                  <a:srgbClr val="FFFFFF"/>
                </a:solidFill>
                <a:latin typeface="Arial"/>
                <a:ea typeface="Arial"/>
                <a:cs typeface="Arial"/>
                <a:sym typeface="Arial"/>
              </a:rPr>
              <a:t>pokud</a:t>
            </a:r>
            <a:r>
              <a:rPr lang="en-US" sz="1600" dirty="0">
                <a:solidFill>
                  <a:srgbClr val="FFFFFF"/>
                </a:solidFill>
                <a:latin typeface="Arial"/>
                <a:ea typeface="Arial"/>
                <a:cs typeface="Arial"/>
                <a:sym typeface="Arial"/>
              </a:rPr>
              <a:t/>
            </a:r>
            <a:br>
              <a:rPr lang="en-US" sz="1600" dirty="0">
                <a:solidFill>
                  <a:srgbClr val="FFFFFF"/>
                </a:solidFill>
                <a:latin typeface="Arial"/>
                <a:ea typeface="Arial"/>
                <a:cs typeface="Arial"/>
                <a:sym typeface="Arial"/>
              </a:rPr>
            </a:br>
            <a:r>
              <a:rPr lang="en-US" sz="1600" dirty="0">
                <a:solidFill>
                  <a:srgbClr val="FFFFFF"/>
                </a:solidFill>
                <a:latin typeface="Arial"/>
                <a:ea typeface="Arial"/>
                <a:cs typeface="Arial"/>
                <a:sym typeface="Arial"/>
              </a:rPr>
              <a:t>≤ </a:t>
            </a:r>
            <a:r>
              <a:rPr lang="cs-CZ" sz="1600" dirty="0">
                <a:solidFill>
                  <a:srgbClr val="FFFFFF"/>
                </a:solidFill>
              </a:rPr>
              <a:t>s</a:t>
            </a:r>
            <a:r>
              <a:rPr lang="en-US" sz="1600" dirty="0" err="1" smtClean="0">
                <a:solidFill>
                  <a:srgbClr val="FFFFFF"/>
                </a:solidFill>
              </a:rPr>
              <a:t>tupeň</a:t>
            </a:r>
            <a:r>
              <a:rPr lang="en-US" sz="1600" dirty="0" smtClean="0">
                <a:solidFill>
                  <a:srgbClr val="FFFFFF"/>
                </a:solidFill>
                <a:latin typeface="Arial"/>
                <a:ea typeface="Arial"/>
                <a:cs typeface="Arial"/>
                <a:sym typeface="Arial"/>
              </a:rPr>
              <a:t> </a:t>
            </a:r>
            <a:r>
              <a:rPr lang="en-US" sz="1600" dirty="0">
                <a:solidFill>
                  <a:srgbClr val="FFFFFF"/>
                </a:solidFill>
                <a:latin typeface="Arial"/>
                <a:ea typeface="Arial"/>
                <a:cs typeface="Arial"/>
                <a:sym typeface="Arial"/>
              </a:rPr>
              <a:t>1 </a:t>
            </a:r>
            <a:r>
              <a:rPr lang="en-US" sz="1600" dirty="0" err="1">
                <a:solidFill>
                  <a:srgbClr val="FFFFFF"/>
                </a:solidFill>
                <a:latin typeface="Arial"/>
                <a:ea typeface="Arial"/>
                <a:cs typeface="Arial"/>
                <a:sym typeface="Arial"/>
              </a:rPr>
              <a:t>během</a:t>
            </a:r>
            <a:r>
              <a:rPr lang="en-US" sz="1600" dirty="0">
                <a:solidFill>
                  <a:srgbClr val="FFFFFF"/>
                </a:solidFill>
                <a:latin typeface="Arial"/>
                <a:ea typeface="Arial"/>
                <a:cs typeface="Arial"/>
                <a:sym typeface="Arial"/>
              </a:rPr>
              <a:t> 12 </a:t>
            </a:r>
            <a:r>
              <a:rPr lang="en-US" sz="1600" dirty="0" err="1">
                <a:solidFill>
                  <a:srgbClr val="FFFFFF"/>
                </a:solidFill>
                <a:latin typeface="Arial"/>
                <a:ea typeface="Arial"/>
                <a:cs typeface="Arial"/>
                <a:sym typeface="Arial"/>
              </a:rPr>
              <a:t>týdnů</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léčit</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jako</a:t>
            </a:r>
            <a:r>
              <a:rPr lang="en-US" sz="1600" dirty="0">
                <a:solidFill>
                  <a:srgbClr val="FFFFFF"/>
                </a:solidFill>
                <a:latin typeface="Arial"/>
                <a:ea typeface="Arial"/>
                <a:cs typeface="Arial"/>
                <a:sym typeface="Arial"/>
              </a:rPr>
              <a:t> </a:t>
            </a:r>
            <a:r>
              <a:rPr lang="cs-CZ" sz="1600" dirty="0" err="1">
                <a:solidFill>
                  <a:srgbClr val="FFFFFF"/>
                </a:solidFill>
              </a:rPr>
              <a:t>s</a:t>
            </a:r>
            <a:r>
              <a:rPr lang="en-US" sz="1600" dirty="0" err="1" smtClean="0">
                <a:solidFill>
                  <a:srgbClr val="FFFFFF"/>
                </a:solidFill>
                <a:latin typeface="Arial"/>
                <a:ea typeface="Arial"/>
                <a:cs typeface="Arial"/>
                <a:sym typeface="Arial"/>
              </a:rPr>
              <a:t>tupeň</a:t>
            </a:r>
            <a:r>
              <a:rPr lang="en-US" sz="1600" dirty="0" smtClean="0">
                <a:solidFill>
                  <a:srgbClr val="FFFFFF"/>
                </a:solidFill>
                <a:latin typeface="Arial"/>
                <a:ea typeface="Arial"/>
                <a:cs typeface="Arial"/>
                <a:sym typeface="Arial"/>
              </a:rPr>
              <a:t> </a:t>
            </a:r>
            <a:r>
              <a:rPr lang="en-US" sz="1600" dirty="0">
                <a:solidFill>
                  <a:srgbClr val="FFFFFF"/>
                </a:solidFill>
                <a:latin typeface="Arial"/>
                <a:ea typeface="Arial"/>
                <a:cs typeface="Arial"/>
                <a:sym typeface="Arial"/>
              </a:rPr>
              <a:t>3–4 </a:t>
            </a:r>
            <a:r>
              <a:rPr lang="en-US" sz="1600" dirty="0" err="1">
                <a:solidFill>
                  <a:srgbClr val="FFFFFF"/>
                </a:solidFill>
                <a:latin typeface="Arial"/>
                <a:ea typeface="Arial"/>
                <a:cs typeface="Arial"/>
                <a:sym typeface="Arial"/>
              </a:rPr>
              <a:t>pokud</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nedojde</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ke</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zlepšení</a:t>
            </a:r>
            <a:endParaRPr sz="1600" dirty="0">
              <a:solidFill>
                <a:srgbClr val="FFFFFF"/>
              </a:solidFill>
              <a:latin typeface="Arial"/>
              <a:ea typeface="Arial"/>
              <a:cs typeface="Arial"/>
              <a:sym typeface="Arial"/>
            </a:endParaRPr>
          </a:p>
        </p:txBody>
      </p:sp>
      <p:cxnSp>
        <p:nvCxnSpPr>
          <p:cNvPr id="590" name="Google Shape;590;p13"/>
          <p:cNvCxnSpPr>
            <a:stCxn id="589" idx="2"/>
            <a:endCxn id="585" idx="0"/>
          </p:cNvCxnSpPr>
          <p:nvPr/>
        </p:nvCxnSpPr>
        <p:spPr>
          <a:xfrm>
            <a:off x="3517761" y="2852505"/>
            <a:ext cx="0" cy="241200"/>
          </a:xfrm>
          <a:prstGeom prst="straightConnector1">
            <a:avLst/>
          </a:prstGeom>
          <a:noFill/>
          <a:ln w="28575" cap="flat" cmpd="sng">
            <a:solidFill>
              <a:schemeClr val="dk1"/>
            </a:solidFill>
            <a:prstDash val="solid"/>
            <a:round/>
            <a:headEnd type="none" w="med" len="med"/>
            <a:tailEnd type="triangle" w="med" len="med"/>
          </a:ln>
        </p:spPr>
      </p:cxnSp>
      <p:sp>
        <p:nvSpPr>
          <p:cNvPr id="591" name="Google Shape;591;p13"/>
          <p:cNvSpPr txBox="1"/>
          <p:nvPr/>
        </p:nvSpPr>
        <p:spPr>
          <a:xfrm>
            <a:off x="132527" y="3857800"/>
            <a:ext cx="16518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t>Léčba</a:t>
            </a:r>
            <a:endParaRPr/>
          </a:p>
        </p:txBody>
      </p:sp>
      <p:sp>
        <p:nvSpPr>
          <p:cNvPr id="592" name="Google Shape;592;p13"/>
          <p:cNvSpPr txBox="1"/>
          <p:nvPr/>
        </p:nvSpPr>
        <p:spPr>
          <a:xfrm>
            <a:off x="132527" y="5643850"/>
            <a:ext cx="16518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solidFill>
                  <a:srgbClr val="000000"/>
                </a:solidFill>
                <a:latin typeface="Arial"/>
                <a:ea typeface="Arial"/>
                <a:cs typeface="Arial"/>
                <a:sym typeface="Arial"/>
              </a:rPr>
              <a:t>Follow-up</a:t>
            </a:r>
            <a:endParaRPr/>
          </a:p>
        </p:txBody>
      </p:sp>
      <p:cxnSp>
        <p:nvCxnSpPr>
          <p:cNvPr id="593" name="Google Shape;593;p13"/>
          <p:cNvCxnSpPr>
            <a:stCxn id="594" idx="2"/>
            <a:endCxn id="595" idx="0"/>
          </p:cNvCxnSpPr>
          <p:nvPr/>
        </p:nvCxnSpPr>
        <p:spPr>
          <a:xfrm>
            <a:off x="6916764" y="4989727"/>
            <a:ext cx="0" cy="259500"/>
          </a:xfrm>
          <a:prstGeom prst="straightConnector1">
            <a:avLst/>
          </a:prstGeom>
          <a:noFill/>
          <a:ln w="28575" cap="flat" cmpd="sng">
            <a:solidFill>
              <a:schemeClr val="dk1"/>
            </a:solidFill>
            <a:prstDash val="solid"/>
            <a:round/>
            <a:headEnd type="none" w="med" len="med"/>
            <a:tailEnd type="triangle" w="med" len="med"/>
          </a:ln>
        </p:spPr>
      </p:cxnSp>
      <p:cxnSp>
        <p:nvCxnSpPr>
          <p:cNvPr id="596" name="Google Shape;596;p13"/>
          <p:cNvCxnSpPr>
            <a:stCxn id="597" idx="2"/>
            <a:endCxn id="598" idx="0"/>
          </p:cNvCxnSpPr>
          <p:nvPr/>
        </p:nvCxnSpPr>
        <p:spPr>
          <a:xfrm>
            <a:off x="6916764" y="1846509"/>
            <a:ext cx="0" cy="367500"/>
          </a:xfrm>
          <a:prstGeom prst="straightConnector1">
            <a:avLst/>
          </a:prstGeom>
          <a:noFill/>
          <a:ln w="28575" cap="flat" cmpd="sng">
            <a:solidFill>
              <a:schemeClr val="dk1"/>
            </a:solidFill>
            <a:prstDash val="solid"/>
            <a:round/>
            <a:headEnd type="none" w="med" len="med"/>
            <a:tailEnd type="triangle" w="med" len="med"/>
          </a:ln>
        </p:spPr>
      </p:cxnSp>
      <p:sp>
        <p:nvSpPr>
          <p:cNvPr id="597" name="Google Shape;597;p13"/>
          <p:cNvSpPr txBox="1"/>
          <p:nvPr/>
        </p:nvSpPr>
        <p:spPr>
          <a:xfrm>
            <a:off x="5332764" y="1501800"/>
            <a:ext cx="3168000" cy="344709"/>
          </a:xfrm>
          <a:prstGeom prst="rect">
            <a:avLst/>
          </a:prstGeom>
          <a:solidFill>
            <a:srgbClr val="00406D"/>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600"/>
              <a:buFont typeface="Noto Sans Symbols"/>
              <a:buNone/>
            </a:pPr>
            <a:r>
              <a:rPr lang="en-US" sz="1600" b="1">
                <a:solidFill>
                  <a:schemeClr val="lt1"/>
                </a:solidFill>
              </a:rPr>
              <a:t>Stupeň </a:t>
            </a:r>
            <a:r>
              <a:rPr lang="en-US" sz="1600" b="1">
                <a:solidFill>
                  <a:srgbClr val="FFFFFF"/>
                </a:solidFill>
                <a:latin typeface="Arial"/>
                <a:ea typeface="Arial"/>
                <a:cs typeface="Arial"/>
                <a:sym typeface="Arial"/>
              </a:rPr>
              <a:t>3</a:t>
            </a:r>
            <a:endParaRPr/>
          </a:p>
        </p:txBody>
      </p:sp>
      <p:sp>
        <p:nvSpPr>
          <p:cNvPr id="594" name="Google Shape;594;p13"/>
          <p:cNvSpPr txBox="1"/>
          <p:nvPr/>
        </p:nvSpPr>
        <p:spPr>
          <a:xfrm>
            <a:off x="5332764" y="3093727"/>
            <a:ext cx="3168000" cy="1896000"/>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600"/>
              <a:buFont typeface="Noto Sans Symbols"/>
              <a:buNone/>
            </a:pPr>
            <a:r>
              <a:rPr lang="en-US" sz="1600" dirty="0" err="1">
                <a:solidFill>
                  <a:schemeClr val="lt1"/>
                </a:solidFill>
              </a:rPr>
              <a:t>Zahájit</a:t>
            </a:r>
            <a:r>
              <a:rPr lang="en-US" sz="1600" dirty="0">
                <a:solidFill>
                  <a:schemeClr val="lt1"/>
                </a:solidFill>
              </a:rPr>
              <a:t> </a:t>
            </a:r>
            <a:r>
              <a:rPr lang="en-US" sz="1600" dirty="0" err="1">
                <a:solidFill>
                  <a:schemeClr val="lt1"/>
                </a:solidFill>
              </a:rPr>
              <a:t>symptomatickou</a:t>
            </a:r>
            <a:r>
              <a:rPr lang="en-US" sz="1600" dirty="0">
                <a:solidFill>
                  <a:schemeClr val="lt1"/>
                </a:solidFill>
              </a:rPr>
              <a:t> </a:t>
            </a:r>
            <a:r>
              <a:rPr lang="en-US" sz="1600" dirty="0" err="1">
                <a:solidFill>
                  <a:schemeClr val="lt1"/>
                </a:solidFill>
              </a:rPr>
              <a:t>léčbu</a:t>
            </a:r>
            <a:r>
              <a:rPr lang="en-US" sz="1600" dirty="0">
                <a:solidFill>
                  <a:srgbClr val="FFFFFF"/>
                </a:solidFill>
                <a:latin typeface="Arial"/>
                <a:ea typeface="Arial"/>
                <a:cs typeface="Arial"/>
                <a:sym typeface="Arial"/>
              </a:rPr>
              <a:t> a </a:t>
            </a:r>
            <a:r>
              <a:rPr lang="en-US" sz="1600" dirty="0" err="1">
                <a:solidFill>
                  <a:srgbClr val="FFFFFF"/>
                </a:solidFill>
                <a:latin typeface="Arial"/>
                <a:ea typeface="Arial"/>
                <a:cs typeface="Arial"/>
                <a:sym typeface="Arial"/>
              </a:rPr>
              <a:t>monitorovat</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denně</a:t>
            </a:r>
            <a:r>
              <a:rPr lang="en-US" sz="1600" dirty="0">
                <a:solidFill>
                  <a:srgbClr val="FFFFFF"/>
                </a:solidFill>
                <a:latin typeface="Arial"/>
                <a:ea typeface="Arial"/>
                <a:cs typeface="Arial"/>
                <a:sym typeface="Arial"/>
              </a:rPr>
              <a:t>; </a:t>
            </a:r>
            <a:r>
              <a:rPr lang="en-US" sz="1600" dirty="0" err="1">
                <a:solidFill>
                  <a:srgbClr val="FFFFFF"/>
                </a:solidFill>
              </a:rPr>
              <a:t>aplikovat</a:t>
            </a:r>
            <a:r>
              <a:rPr lang="en-US" sz="1600" dirty="0">
                <a:solidFill>
                  <a:srgbClr val="FFFFFF"/>
                </a:solidFill>
                <a:latin typeface="Arial"/>
                <a:ea typeface="Arial"/>
                <a:cs typeface="Arial"/>
                <a:sym typeface="Arial"/>
              </a:rPr>
              <a:t/>
            </a:r>
            <a:br>
              <a:rPr lang="en-US" sz="1600" dirty="0">
                <a:solidFill>
                  <a:srgbClr val="FFFFFF"/>
                </a:solidFill>
                <a:latin typeface="Arial"/>
                <a:ea typeface="Arial"/>
                <a:cs typeface="Arial"/>
                <a:sym typeface="Arial"/>
              </a:rPr>
            </a:br>
            <a:r>
              <a:rPr lang="en-US" sz="1600" dirty="0">
                <a:solidFill>
                  <a:srgbClr val="FFFFFF"/>
                </a:solidFill>
                <a:latin typeface="Arial"/>
                <a:ea typeface="Arial"/>
                <a:cs typeface="Arial"/>
                <a:sym typeface="Arial"/>
              </a:rPr>
              <a:t>1–2 mg/kg/</a:t>
            </a:r>
            <a:r>
              <a:rPr lang="en-US" sz="1600" dirty="0">
                <a:solidFill>
                  <a:srgbClr val="FFFFFF"/>
                </a:solidFill>
              </a:rPr>
              <a:t>den</a:t>
            </a:r>
            <a:r>
              <a:rPr lang="en-US" sz="1600" dirty="0">
                <a:solidFill>
                  <a:srgbClr val="FFFFFF"/>
                </a:solidFill>
                <a:latin typeface="Arial"/>
                <a:ea typeface="Arial"/>
                <a:cs typeface="Arial"/>
                <a:sym typeface="Arial"/>
              </a:rPr>
              <a:t> IV </a:t>
            </a:r>
            <a:r>
              <a:rPr lang="en-US" sz="1600" dirty="0" err="1" smtClean="0">
                <a:solidFill>
                  <a:srgbClr val="FFFFFF"/>
                </a:solidFill>
                <a:latin typeface="Arial"/>
                <a:ea typeface="Arial"/>
                <a:cs typeface="Arial"/>
                <a:sym typeface="Arial"/>
              </a:rPr>
              <a:t>methylprednisolon</a:t>
            </a:r>
            <a:r>
              <a:rPr lang="cs-CZ" sz="1600" dirty="0" smtClean="0">
                <a:solidFill>
                  <a:srgbClr val="FFFFFF"/>
                </a:solidFill>
                <a:latin typeface="Arial"/>
                <a:ea typeface="Arial"/>
                <a:cs typeface="Arial"/>
                <a:sym typeface="Arial"/>
              </a:rPr>
              <a:t> </a:t>
            </a:r>
            <a:r>
              <a:rPr lang="en-US" sz="1600" dirty="0" err="1" smtClean="0">
                <a:solidFill>
                  <a:srgbClr val="FFFFFF"/>
                </a:solidFill>
              </a:rPr>
              <a:t>nebo</a:t>
            </a:r>
            <a:r>
              <a:rPr lang="en-US" sz="1600" dirty="0" smtClean="0">
                <a:solidFill>
                  <a:srgbClr val="FFFFFF"/>
                </a:solidFill>
              </a:rPr>
              <a:t> </a:t>
            </a:r>
            <a:r>
              <a:rPr lang="en-US" sz="1600" dirty="0" err="1">
                <a:solidFill>
                  <a:srgbClr val="FFFFFF"/>
                </a:solidFill>
              </a:rPr>
              <a:t>podobný</a:t>
            </a:r>
            <a:r>
              <a:rPr lang="en-US" sz="1600" dirty="0">
                <a:solidFill>
                  <a:srgbClr val="FFFFFF"/>
                </a:solidFill>
              </a:rPr>
              <a:t>, </a:t>
            </a:r>
            <a:r>
              <a:rPr lang="en-US" sz="1600" dirty="0" err="1">
                <a:solidFill>
                  <a:srgbClr val="FFFFFF"/>
                </a:solidFill>
              </a:rPr>
              <a:t>následovaný</a:t>
            </a:r>
            <a:r>
              <a:rPr lang="en-US" sz="1600" dirty="0">
                <a:solidFill>
                  <a:srgbClr val="FFFFFF"/>
                </a:solidFill>
              </a:rPr>
              <a:t> </a:t>
            </a:r>
            <a:r>
              <a:rPr lang="en-US" sz="1600" dirty="0">
                <a:solidFill>
                  <a:srgbClr val="FFFFFF"/>
                </a:solidFill>
                <a:latin typeface="Arial"/>
                <a:ea typeface="Arial"/>
                <a:cs typeface="Arial"/>
                <a:sym typeface="Arial"/>
              </a:rPr>
              <a:t/>
            </a:r>
            <a:br>
              <a:rPr lang="en-US" sz="1600" dirty="0">
                <a:solidFill>
                  <a:srgbClr val="FFFFFF"/>
                </a:solidFill>
                <a:latin typeface="Arial"/>
                <a:ea typeface="Arial"/>
                <a:cs typeface="Arial"/>
                <a:sym typeface="Arial"/>
              </a:rPr>
            </a:br>
            <a:r>
              <a:rPr lang="en-US" sz="1600" dirty="0">
                <a:solidFill>
                  <a:srgbClr val="FFFFFF"/>
                </a:solidFill>
                <a:latin typeface="Arial"/>
                <a:ea typeface="Arial"/>
                <a:cs typeface="Arial"/>
                <a:sym typeface="Arial"/>
              </a:rPr>
              <a:t>1–2 mg/kg/d</a:t>
            </a:r>
            <a:r>
              <a:rPr lang="en-US" sz="1600" dirty="0">
                <a:solidFill>
                  <a:srgbClr val="FFFFFF"/>
                </a:solidFill>
              </a:rPr>
              <a:t>en</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prednison</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nebo</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podobný</a:t>
            </a:r>
            <a:r>
              <a:rPr lang="en-US" sz="1600" dirty="0">
                <a:solidFill>
                  <a:srgbClr val="FFFFFF"/>
                </a:solidFill>
                <a:latin typeface="Arial"/>
                <a:ea typeface="Arial"/>
                <a:cs typeface="Arial"/>
                <a:sym typeface="Arial"/>
              </a:rPr>
              <a:t> </a:t>
            </a:r>
            <a:r>
              <a:rPr lang="en-US" sz="1600" dirty="0" err="1">
                <a:solidFill>
                  <a:srgbClr val="FFFFFF"/>
                </a:solidFill>
              </a:rPr>
              <a:t>až</a:t>
            </a:r>
            <a:r>
              <a:rPr lang="en-US" sz="1600" dirty="0">
                <a:solidFill>
                  <a:srgbClr val="FFFFFF"/>
                </a:solidFill>
              </a:rPr>
              <a:t> do </a:t>
            </a:r>
            <a:r>
              <a:rPr lang="en-US" sz="1600" dirty="0" err="1">
                <a:solidFill>
                  <a:srgbClr val="FFFFFF"/>
                </a:solidFill>
              </a:rPr>
              <a:t>zlepšení</a:t>
            </a:r>
            <a:endParaRPr dirty="0"/>
          </a:p>
        </p:txBody>
      </p:sp>
      <p:sp>
        <p:nvSpPr>
          <p:cNvPr id="598" name="Google Shape;598;p13"/>
          <p:cNvSpPr txBox="1"/>
          <p:nvPr/>
        </p:nvSpPr>
        <p:spPr>
          <a:xfrm>
            <a:off x="5332764" y="2214105"/>
            <a:ext cx="3168000" cy="638400"/>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1600"/>
              <a:buFont typeface="Noto Sans Symbols"/>
              <a:buNone/>
            </a:pPr>
            <a:r>
              <a:rPr lang="en-US" sz="1600">
                <a:solidFill>
                  <a:srgbClr val="FFFFFF"/>
                </a:solidFill>
              </a:rPr>
              <a:t>Přerušit</a:t>
            </a:r>
            <a:endParaRPr sz="1600">
              <a:solidFill>
                <a:srgbClr val="FFFFFF"/>
              </a:solidFill>
              <a:latin typeface="Arial"/>
              <a:ea typeface="Arial"/>
              <a:cs typeface="Arial"/>
              <a:sym typeface="Arial"/>
            </a:endParaRPr>
          </a:p>
        </p:txBody>
      </p:sp>
      <p:sp>
        <p:nvSpPr>
          <p:cNvPr id="595" name="Google Shape;595;p13"/>
          <p:cNvSpPr txBox="1"/>
          <p:nvPr/>
        </p:nvSpPr>
        <p:spPr>
          <a:xfrm>
            <a:off x="5332764" y="5249323"/>
            <a:ext cx="3168000" cy="1156800"/>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1600"/>
              <a:buFont typeface="Noto Sans Symbols"/>
              <a:buNone/>
            </a:pPr>
            <a:r>
              <a:rPr lang="en-US" sz="1600" b="1" dirty="0" err="1">
                <a:solidFill>
                  <a:srgbClr val="FFFFFF"/>
                </a:solidFill>
              </a:rPr>
              <a:t>Přehodnotit</a:t>
            </a:r>
            <a:r>
              <a:rPr lang="en-US" sz="1600" b="1" dirty="0">
                <a:solidFill>
                  <a:srgbClr val="FFFFFF"/>
                </a:solidFill>
              </a:rPr>
              <a:t> </a:t>
            </a:r>
            <a:r>
              <a:rPr lang="en-US" sz="1600" b="1" dirty="0" err="1">
                <a:solidFill>
                  <a:srgbClr val="FFFFFF"/>
                </a:solidFill>
              </a:rPr>
              <a:t>každých</a:t>
            </a:r>
            <a:r>
              <a:rPr lang="en-US" sz="1600" b="1" dirty="0">
                <a:solidFill>
                  <a:srgbClr val="FFFFFF"/>
                </a:solidFill>
              </a:rPr>
              <a:t> </a:t>
            </a:r>
            <a:r>
              <a:rPr lang="en-US" sz="1600" b="1" dirty="0">
                <a:solidFill>
                  <a:srgbClr val="FFFFFF"/>
                </a:solidFill>
                <a:latin typeface="Arial"/>
                <a:ea typeface="Arial"/>
                <a:cs typeface="Arial"/>
                <a:sym typeface="Arial"/>
              </a:rPr>
              <a:t>3–5 </a:t>
            </a:r>
            <a:r>
              <a:rPr lang="en-US" sz="1600" b="1" dirty="0" err="1">
                <a:solidFill>
                  <a:srgbClr val="FFFFFF"/>
                </a:solidFill>
                <a:latin typeface="Arial"/>
                <a:ea typeface="Arial"/>
                <a:cs typeface="Arial"/>
                <a:sym typeface="Arial"/>
              </a:rPr>
              <a:t>d</a:t>
            </a:r>
            <a:r>
              <a:rPr lang="en-US" sz="1600" b="1" dirty="0" err="1">
                <a:solidFill>
                  <a:srgbClr val="FFFFFF"/>
                </a:solidFill>
              </a:rPr>
              <a:t>ní</a:t>
            </a:r>
            <a:r>
              <a:rPr lang="en-US" sz="1600" b="1"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pokračovat</a:t>
            </a:r>
            <a:r>
              <a:rPr lang="en-US" sz="1600" dirty="0">
                <a:solidFill>
                  <a:srgbClr val="FFFFFF"/>
                </a:solidFill>
                <a:latin typeface="Arial"/>
                <a:ea typeface="Arial"/>
                <a:cs typeface="Arial"/>
                <a:sym typeface="Arial"/>
              </a:rPr>
              <a:t> s </a:t>
            </a:r>
            <a:r>
              <a:rPr lang="en-US" sz="1600" dirty="0" err="1">
                <a:solidFill>
                  <a:srgbClr val="FFFFFF"/>
                </a:solidFill>
                <a:latin typeface="Arial"/>
                <a:ea typeface="Arial"/>
                <a:cs typeface="Arial"/>
                <a:sym typeface="Arial"/>
              </a:rPr>
              <a:t>atezo</a:t>
            </a:r>
            <a:r>
              <a:rPr lang="en-US" sz="1600" dirty="0">
                <a:solidFill>
                  <a:srgbClr val="FFFFFF"/>
                </a:solidFill>
                <a:latin typeface="Arial"/>
                <a:ea typeface="Arial"/>
                <a:cs typeface="Arial"/>
                <a:sym typeface="Arial"/>
              </a:rPr>
              <a:t>.</a:t>
            </a:r>
            <a:r>
              <a:rPr lang="en-US" sz="1600" dirty="0">
                <a:solidFill>
                  <a:srgbClr val="FFFFFF"/>
                </a:solidFill>
              </a:rPr>
              <a:t> </a:t>
            </a:r>
            <a:r>
              <a:rPr lang="en-US" sz="1600" dirty="0" err="1">
                <a:solidFill>
                  <a:srgbClr val="FFFFFF"/>
                </a:solidFill>
              </a:rPr>
              <a:t>pokud</a:t>
            </a:r>
            <a:r>
              <a:rPr lang="en-US" sz="1600" dirty="0">
                <a:solidFill>
                  <a:srgbClr val="FFFFFF"/>
                </a:solidFill>
                <a:latin typeface="Arial"/>
                <a:ea typeface="Arial"/>
                <a:cs typeface="Arial"/>
                <a:sym typeface="Arial"/>
              </a:rPr>
              <a:t/>
            </a:r>
            <a:br>
              <a:rPr lang="en-US" sz="1600" dirty="0">
                <a:solidFill>
                  <a:srgbClr val="FFFFFF"/>
                </a:solidFill>
                <a:latin typeface="Arial"/>
                <a:ea typeface="Arial"/>
                <a:cs typeface="Arial"/>
                <a:sym typeface="Arial"/>
              </a:rPr>
            </a:br>
            <a:r>
              <a:rPr lang="en-US" sz="1600" dirty="0">
                <a:solidFill>
                  <a:srgbClr val="FFFFFF"/>
                </a:solidFill>
                <a:latin typeface="Arial"/>
                <a:ea typeface="Arial"/>
                <a:cs typeface="Arial"/>
                <a:sym typeface="Arial"/>
              </a:rPr>
              <a:t>≤ </a:t>
            </a:r>
            <a:r>
              <a:rPr lang="cs-CZ" sz="1600" dirty="0">
                <a:solidFill>
                  <a:srgbClr val="FFFFFF"/>
                </a:solidFill>
              </a:rPr>
              <a:t>s</a:t>
            </a:r>
            <a:r>
              <a:rPr lang="en-US" sz="1600" dirty="0" err="1" smtClean="0">
                <a:solidFill>
                  <a:srgbClr val="FFFFFF"/>
                </a:solidFill>
                <a:latin typeface="Arial"/>
                <a:ea typeface="Arial"/>
                <a:cs typeface="Arial"/>
                <a:sym typeface="Arial"/>
              </a:rPr>
              <a:t>tupeň</a:t>
            </a:r>
            <a:r>
              <a:rPr lang="en-US" sz="1600" dirty="0" smtClean="0">
                <a:solidFill>
                  <a:srgbClr val="FFFFFF"/>
                </a:solidFill>
              </a:rPr>
              <a:t> </a:t>
            </a:r>
            <a:r>
              <a:rPr lang="en-US" sz="1600" dirty="0">
                <a:solidFill>
                  <a:srgbClr val="FFFFFF"/>
                </a:solidFill>
                <a:latin typeface="Arial"/>
                <a:ea typeface="Arial"/>
                <a:cs typeface="Arial"/>
                <a:sym typeface="Arial"/>
              </a:rPr>
              <a:t>1 </a:t>
            </a:r>
            <a:r>
              <a:rPr lang="en-US" sz="1600" dirty="0" err="1">
                <a:solidFill>
                  <a:srgbClr val="FFFFFF"/>
                </a:solidFill>
                <a:latin typeface="Arial"/>
                <a:ea typeface="Arial"/>
                <a:cs typeface="Arial"/>
                <a:sym typeface="Arial"/>
              </a:rPr>
              <a:t>během</a:t>
            </a:r>
            <a:r>
              <a:rPr lang="en-US" sz="1600" dirty="0">
                <a:solidFill>
                  <a:srgbClr val="FFFFFF"/>
                </a:solidFill>
                <a:latin typeface="Arial"/>
                <a:ea typeface="Arial"/>
                <a:cs typeface="Arial"/>
                <a:sym typeface="Arial"/>
              </a:rPr>
              <a:t> 12 </a:t>
            </a:r>
            <a:r>
              <a:rPr lang="en-US" sz="1600" dirty="0" err="1">
                <a:solidFill>
                  <a:srgbClr val="FFFFFF"/>
                </a:solidFill>
                <a:latin typeface="Arial"/>
                <a:ea typeface="Arial"/>
                <a:cs typeface="Arial"/>
                <a:sym typeface="Arial"/>
              </a:rPr>
              <a:t>týdnů</a:t>
            </a:r>
            <a:r>
              <a:rPr lang="en-US" sz="1600" dirty="0">
                <a:solidFill>
                  <a:srgbClr val="FFFFFF"/>
                </a:solidFill>
                <a:latin typeface="Arial"/>
                <a:ea typeface="Arial"/>
                <a:cs typeface="Arial"/>
                <a:sym typeface="Arial"/>
              </a:rPr>
              <a:t>; </a:t>
            </a:r>
            <a:r>
              <a:rPr lang="en-US" sz="1600" dirty="0" err="1">
                <a:solidFill>
                  <a:schemeClr val="lt1"/>
                </a:solidFill>
              </a:rPr>
              <a:t>léčit</a:t>
            </a:r>
            <a:r>
              <a:rPr lang="en-US" sz="1600" dirty="0">
                <a:solidFill>
                  <a:schemeClr val="lt1"/>
                </a:solidFill>
              </a:rPr>
              <a:t> </a:t>
            </a:r>
            <a:r>
              <a:rPr lang="en-US" sz="1600" dirty="0" err="1">
                <a:solidFill>
                  <a:schemeClr val="lt1"/>
                </a:solidFill>
              </a:rPr>
              <a:t>jako</a:t>
            </a:r>
            <a:r>
              <a:rPr lang="en-US" sz="1600" dirty="0">
                <a:solidFill>
                  <a:schemeClr val="lt1"/>
                </a:solidFill>
              </a:rPr>
              <a:t> </a:t>
            </a:r>
            <a:r>
              <a:rPr lang="cs-CZ" sz="1600" dirty="0" err="1">
                <a:solidFill>
                  <a:schemeClr val="lt1"/>
                </a:solidFill>
              </a:rPr>
              <a:t>s</a:t>
            </a:r>
            <a:r>
              <a:rPr lang="en-US" sz="1600" dirty="0" err="1" smtClean="0">
                <a:solidFill>
                  <a:schemeClr val="lt1"/>
                </a:solidFill>
              </a:rPr>
              <a:t>tupeň</a:t>
            </a:r>
            <a:r>
              <a:rPr lang="en-US" sz="1600" dirty="0" smtClean="0">
                <a:solidFill>
                  <a:schemeClr val="lt1"/>
                </a:solidFill>
              </a:rPr>
              <a:t> </a:t>
            </a:r>
            <a:r>
              <a:rPr lang="en-US" sz="1600" dirty="0">
                <a:solidFill>
                  <a:schemeClr val="lt1"/>
                </a:solidFill>
              </a:rPr>
              <a:t>4 </a:t>
            </a:r>
            <a:r>
              <a:rPr lang="en-US" sz="1600" dirty="0" err="1">
                <a:solidFill>
                  <a:schemeClr val="lt1"/>
                </a:solidFill>
              </a:rPr>
              <a:t>pokud</a:t>
            </a:r>
            <a:r>
              <a:rPr lang="en-US" sz="1600" dirty="0">
                <a:solidFill>
                  <a:schemeClr val="lt1"/>
                </a:solidFill>
              </a:rPr>
              <a:t> </a:t>
            </a:r>
            <a:r>
              <a:rPr lang="en-US" sz="1600" dirty="0" err="1">
                <a:solidFill>
                  <a:schemeClr val="lt1"/>
                </a:solidFill>
              </a:rPr>
              <a:t>nedojde</a:t>
            </a:r>
            <a:r>
              <a:rPr lang="en-US" sz="1600" dirty="0">
                <a:solidFill>
                  <a:schemeClr val="lt1"/>
                </a:solidFill>
              </a:rPr>
              <a:t> </a:t>
            </a:r>
            <a:r>
              <a:rPr lang="en-US" sz="1600" dirty="0" err="1">
                <a:solidFill>
                  <a:schemeClr val="lt1"/>
                </a:solidFill>
              </a:rPr>
              <a:t>ke</a:t>
            </a:r>
            <a:r>
              <a:rPr lang="en-US" sz="1600" dirty="0">
                <a:solidFill>
                  <a:schemeClr val="lt1"/>
                </a:solidFill>
              </a:rPr>
              <a:t> </a:t>
            </a:r>
            <a:r>
              <a:rPr lang="en-US" sz="1600" dirty="0" err="1">
                <a:solidFill>
                  <a:schemeClr val="lt1"/>
                </a:solidFill>
              </a:rPr>
              <a:t>zlepšení</a:t>
            </a:r>
            <a:endParaRPr dirty="0"/>
          </a:p>
        </p:txBody>
      </p:sp>
      <p:cxnSp>
        <p:nvCxnSpPr>
          <p:cNvPr id="599" name="Google Shape;599;p13"/>
          <p:cNvCxnSpPr>
            <a:stCxn id="598" idx="2"/>
            <a:endCxn id="594" idx="0"/>
          </p:cNvCxnSpPr>
          <p:nvPr/>
        </p:nvCxnSpPr>
        <p:spPr>
          <a:xfrm>
            <a:off x="6916764" y="2852505"/>
            <a:ext cx="0" cy="241200"/>
          </a:xfrm>
          <a:prstGeom prst="straightConnector1">
            <a:avLst/>
          </a:prstGeom>
          <a:noFill/>
          <a:ln w="28575" cap="flat" cmpd="sng">
            <a:solidFill>
              <a:schemeClr val="dk1"/>
            </a:solidFill>
            <a:prstDash val="solid"/>
            <a:round/>
            <a:headEnd type="none" w="med" len="med"/>
            <a:tailEnd type="triangle" w="med" len="med"/>
          </a:ln>
        </p:spPr>
      </p:cxnSp>
      <p:cxnSp>
        <p:nvCxnSpPr>
          <p:cNvPr id="600" name="Google Shape;600;p13"/>
          <p:cNvCxnSpPr>
            <a:stCxn id="601" idx="2"/>
            <a:endCxn id="602" idx="0"/>
          </p:cNvCxnSpPr>
          <p:nvPr/>
        </p:nvCxnSpPr>
        <p:spPr>
          <a:xfrm>
            <a:off x="10314255" y="4989631"/>
            <a:ext cx="0" cy="259800"/>
          </a:xfrm>
          <a:prstGeom prst="straightConnector1">
            <a:avLst/>
          </a:prstGeom>
          <a:noFill/>
          <a:ln w="28575" cap="flat" cmpd="sng">
            <a:solidFill>
              <a:schemeClr val="dk1"/>
            </a:solidFill>
            <a:prstDash val="solid"/>
            <a:round/>
            <a:headEnd type="none" w="med" len="med"/>
            <a:tailEnd type="triangle" w="med" len="med"/>
          </a:ln>
        </p:spPr>
      </p:cxnSp>
      <p:cxnSp>
        <p:nvCxnSpPr>
          <p:cNvPr id="603" name="Google Shape;603;p13"/>
          <p:cNvCxnSpPr>
            <a:stCxn id="604" idx="2"/>
            <a:endCxn id="605" idx="0"/>
          </p:cNvCxnSpPr>
          <p:nvPr/>
        </p:nvCxnSpPr>
        <p:spPr>
          <a:xfrm>
            <a:off x="10314255" y="1846509"/>
            <a:ext cx="0" cy="403652"/>
          </a:xfrm>
          <a:prstGeom prst="straightConnector1">
            <a:avLst/>
          </a:prstGeom>
          <a:noFill/>
          <a:ln w="28575" cap="flat" cmpd="sng">
            <a:solidFill>
              <a:schemeClr val="dk1"/>
            </a:solidFill>
            <a:prstDash val="solid"/>
            <a:round/>
            <a:headEnd type="none" w="med" len="med"/>
            <a:tailEnd type="triangle" w="med" len="med"/>
          </a:ln>
        </p:spPr>
      </p:cxnSp>
      <p:sp>
        <p:nvSpPr>
          <p:cNvPr id="604" name="Google Shape;604;p13"/>
          <p:cNvSpPr txBox="1"/>
          <p:nvPr/>
        </p:nvSpPr>
        <p:spPr>
          <a:xfrm>
            <a:off x="8730255" y="1501800"/>
            <a:ext cx="3168000" cy="344709"/>
          </a:xfrm>
          <a:prstGeom prst="rect">
            <a:avLst/>
          </a:prstGeom>
          <a:solidFill>
            <a:srgbClr val="C00000"/>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600"/>
              <a:buFont typeface="Noto Sans Symbols"/>
              <a:buNone/>
            </a:pPr>
            <a:r>
              <a:rPr lang="en-US" sz="1600" b="1">
                <a:solidFill>
                  <a:schemeClr val="lt1"/>
                </a:solidFill>
              </a:rPr>
              <a:t>Stupeň </a:t>
            </a:r>
            <a:r>
              <a:rPr lang="en-US" sz="1600" b="1">
                <a:solidFill>
                  <a:srgbClr val="FFFFFF"/>
                </a:solidFill>
                <a:latin typeface="Arial"/>
                <a:ea typeface="Arial"/>
                <a:cs typeface="Arial"/>
                <a:sym typeface="Arial"/>
              </a:rPr>
              <a:t>4</a:t>
            </a:r>
            <a:endParaRPr/>
          </a:p>
        </p:txBody>
      </p:sp>
      <p:sp>
        <p:nvSpPr>
          <p:cNvPr id="601" name="Google Shape;601;p13"/>
          <p:cNvSpPr txBox="1"/>
          <p:nvPr/>
        </p:nvSpPr>
        <p:spPr>
          <a:xfrm>
            <a:off x="8730255" y="3093727"/>
            <a:ext cx="3168000" cy="1895904"/>
          </a:xfrm>
          <a:prstGeom prst="rect">
            <a:avLst/>
          </a:prstGeom>
          <a:solidFill>
            <a:srgbClr val="C00000"/>
          </a:solidFill>
          <a:ln>
            <a:noFill/>
          </a:ln>
        </p:spPr>
        <p:txBody>
          <a:bodyPr spcFirstLastPara="1" wrap="square" lIns="121900" tIns="60950" rIns="121900" bIns="60950" anchor="ctr" anchorCtr="0">
            <a:spAutoFit/>
          </a:bodyPr>
          <a:lstStyle/>
          <a:p>
            <a:pPr marL="0" marR="0" lvl="0" indent="0" algn="ctr" rtl="0">
              <a:lnSpc>
                <a:spcPct val="90000"/>
              </a:lnSpc>
              <a:spcBef>
                <a:spcPts val="0"/>
              </a:spcBef>
              <a:spcAft>
                <a:spcPts val="0"/>
              </a:spcAft>
              <a:buClr>
                <a:srgbClr val="8B3D9A"/>
              </a:buClr>
              <a:buSzPts val="1600"/>
              <a:buFont typeface="Noto Sans Symbols"/>
              <a:buNone/>
            </a:pPr>
            <a:r>
              <a:rPr lang="en-US" sz="1600">
                <a:solidFill>
                  <a:schemeClr val="lt1"/>
                </a:solidFill>
              </a:rPr>
              <a:t>Zahájit symptomatickou léčbu a monitorovat denně</a:t>
            </a:r>
            <a:r>
              <a:rPr lang="en-US" sz="1600">
                <a:solidFill>
                  <a:srgbClr val="FFFFFF"/>
                </a:solidFill>
                <a:latin typeface="Arial"/>
                <a:ea typeface="Arial"/>
                <a:cs typeface="Arial"/>
                <a:sym typeface="Arial"/>
              </a:rPr>
              <a:t>; uvážit endoskopii a biopsii; </a:t>
            </a:r>
            <a:r>
              <a:rPr lang="en-US" sz="1600">
                <a:solidFill>
                  <a:schemeClr val="lt1"/>
                </a:solidFill>
              </a:rPr>
              <a:t>aplikovat</a:t>
            </a:r>
            <a:br>
              <a:rPr lang="en-US" sz="1600">
                <a:solidFill>
                  <a:schemeClr val="lt1"/>
                </a:solidFill>
              </a:rPr>
            </a:br>
            <a:r>
              <a:rPr lang="en-US" sz="1600">
                <a:solidFill>
                  <a:schemeClr val="lt1"/>
                </a:solidFill>
              </a:rPr>
              <a:t>1–2 mg/kg/den IV methylprednisolon nebo podobný, následovaný </a:t>
            </a:r>
            <a:br>
              <a:rPr lang="en-US" sz="1600">
                <a:solidFill>
                  <a:schemeClr val="lt1"/>
                </a:solidFill>
              </a:rPr>
            </a:br>
            <a:r>
              <a:rPr lang="en-US" sz="1600">
                <a:solidFill>
                  <a:schemeClr val="lt1"/>
                </a:solidFill>
              </a:rPr>
              <a:t>1–2 mg/kg/den prednison nebo podobný až do zlepšení</a:t>
            </a:r>
            <a:endParaRPr/>
          </a:p>
        </p:txBody>
      </p:sp>
      <p:sp>
        <p:nvSpPr>
          <p:cNvPr id="605" name="Google Shape;605;p13"/>
          <p:cNvSpPr txBox="1"/>
          <p:nvPr/>
        </p:nvSpPr>
        <p:spPr>
          <a:xfrm>
            <a:off x="8730255" y="2250161"/>
            <a:ext cx="3168000" cy="566289"/>
          </a:xfrm>
          <a:prstGeom prst="rect">
            <a:avLst/>
          </a:prstGeom>
          <a:solidFill>
            <a:srgbClr val="C00000"/>
          </a:solidFill>
          <a:ln>
            <a:noFill/>
          </a:ln>
        </p:spPr>
        <p:txBody>
          <a:bodyPr spcFirstLastPara="1" wrap="square" lIns="47975" tIns="60950" rIns="47975" bIns="60950" anchor="ctr" anchorCtr="0">
            <a:spAutoFit/>
          </a:bodyPr>
          <a:lstStyle/>
          <a:p>
            <a:pPr marL="0" marR="0" lvl="0" indent="0" algn="ctr" rtl="0">
              <a:lnSpc>
                <a:spcPct val="90000"/>
              </a:lnSpc>
              <a:spcBef>
                <a:spcPts val="0"/>
              </a:spcBef>
              <a:spcAft>
                <a:spcPts val="0"/>
              </a:spcAft>
              <a:buClr>
                <a:srgbClr val="FEFDDE"/>
              </a:buClr>
              <a:buSzPts val="1600"/>
              <a:buFont typeface="Noto Sans Symbols"/>
              <a:buNone/>
            </a:pPr>
            <a:endParaRPr lang="cs-CZ" sz="1600" dirty="0" smtClean="0">
              <a:solidFill>
                <a:srgbClr val="FFFFFF"/>
              </a:solidFill>
              <a:latin typeface="Arial"/>
              <a:ea typeface="Arial"/>
              <a:cs typeface="Arial"/>
              <a:sym typeface="Arial"/>
            </a:endParaRPr>
          </a:p>
          <a:p>
            <a:pPr marL="0" marR="0" lvl="0" indent="0" algn="ctr" rtl="0">
              <a:lnSpc>
                <a:spcPct val="90000"/>
              </a:lnSpc>
              <a:spcBef>
                <a:spcPts val="0"/>
              </a:spcBef>
              <a:spcAft>
                <a:spcPts val="0"/>
              </a:spcAft>
              <a:buClr>
                <a:srgbClr val="FEFDDE"/>
              </a:buClr>
              <a:buSzPts val="1600"/>
              <a:buFont typeface="Noto Sans Symbols"/>
              <a:buNone/>
            </a:pPr>
            <a:r>
              <a:rPr lang="en-US" sz="1600" dirty="0" err="1" smtClean="0">
                <a:solidFill>
                  <a:srgbClr val="FFFFFF"/>
                </a:solidFill>
                <a:latin typeface="Arial"/>
                <a:ea typeface="Arial"/>
                <a:cs typeface="Arial"/>
                <a:sym typeface="Arial"/>
              </a:rPr>
              <a:t>Permanent</a:t>
            </a:r>
            <a:r>
              <a:rPr lang="en-US" sz="1600" dirty="0" err="1" smtClean="0">
                <a:solidFill>
                  <a:srgbClr val="FFFFFF"/>
                </a:solidFill>
              </a:rPr>
              <a:t>ně</a:t>
            </a:r>
            <a:r>
              <a:rPr lang="en-US" sz="1600" dirty="0" smtClean="0">
                <a:solidFill>
                  <a:srgbClr val="FFFFFF"/>
                </a:solidFill>
                <a:latin typeface="Arial"/>
                <a:ea typeface="Arial"/>
                <a:cs typeface="Arial"/>
                <a:sym typeface="Arial"/>
              </a:rPr>
              <a:t> </a:t>
            </a:r>
            <a:r>
              <a:rPr lang="en-US" sz="1600" dirty="0" err="1">
                <a:solidFill>
                  <a:srgbClr val="FFFFFF"/>
                </a:solidFill>
              </a:rPr>
              <a:t>vysadit</a:t>
            </a:r>
            <a:endParaRPr sz="1600" dirty="0">
              <a:solidFill>
                <a:srgbClr val="FFFFFF"/>
              </a:solidFill>
              <a:latin typeface="Arial"/>
              <a:ea typeface="Arial"/>
              <a:cs typeface="Arial"/>
              <a:sym typeface="Arial"/>
            </a:endParaRPr>
          </a:p>
        </p:txBody>
      </p:sp>
      <p:sp>
        <p:nvSpPr>
          <p:cNvPr id="602" name="Google Shape;602;p13"/>
          <p:cNvSpPr txBox="1"/>
          <p:nvPr/>
        </p:nvSpPr>
        <p:spPr>
          <a:xfrm>
            <a:off x="8730255" y="5249323"/>
            <a:ext cx="3168000" cy="1156800"/>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1600"/>
              <a:buFont typeface="Noto Sans Symbols"/>
              <a:buNone/>
            </a:pPr>
            <a:r>
              <a:rPr lang="en-US" sz="1600" b="1" dirty="0" err="1">
                <a:solidFill>
                  <a:schemeClr val="lt1"/>
                </a:solidFill>
              </a:rPr>
              <a:t>Přehodnotit</a:t>
            </a:r>
            <a:r>
              <a:rPr lang="en-US" sz="1600" b="1" dirty="0">
                <a:solidFill>
                  <a:schemeClr val="lt1"/>
                </a:solidFill>
              </a:rPr>
              <a:t> </a:t>
            </a:r>
            <a:r>
              <a:rPr lang="en-US" sz="1600" b="1" dirty="0" err="1">
                <a:solidFill>
                  <a:schemeClr val="lt1"/>
                </a:solidFill>
              </a:rPr>
              <a:t>každých</a:t>
            </a:r>
            <a:r>
              <a:rPr lang="en-US" sz="1600" b="1" dirty="0">
                <a:solidFill>
                  <a:schemeClr val="lt1"/>
                </a:solidFill>
              </a:rPr>
              <a:t> 1–3 </a:t>
            </a:r>
            <a:r>
              <a:rPr lang="en-US" sz="1600" b="1" dirty="0" err="1">
                <a:solidFill>
                  <a:schemeClr val="lt1"/>
                </a:solidFill>
              </a:rPr>
              <a:t>dní</a:t>
            </a:r>
            <a:r>
              <a:rPr lang="en-US" sz="1600" b="1" dirty="0">
                <a:solidFill>
                  <a:srgbClr val="FFFFFF"/>
                </a:solidFill>
                <a:latin typeface="Arial"/>
                <a:ea typeface="Arial"/>
                <a:cs typeface="Arial"/>
                <a:sym typeface="Arial"/>
              </a:rPr>
              <a:t>; </a:t>
            </a:r>
            <a:r>
              <a:rPr lang="en-US" sz="1600" dirty="0">
                <a:solidFill>
                  <a:srgbClr val="FFFFFF"/>
                </a:solidFill>
                <a:latin typeface="Arial"/>
                <a:ea typeface="Arial"/>
                <a:cs typeface="Arial"/>
                <a:sym typeface="Arial"/>
              </a:rPr>
              <a:t/>
            </a:r>
            <a:br>
              <a:rPr lang="en-US" sz="1600" dirty="0">
                <a:solidFill>
                  <a:srgbClr val="FFFFFF"/>
                </a:solidFill>
                <a:latin typeface="Arial"/>
                <a:ea typeface="Arial"/>
                <a:cs typeface="Arial"/>
                <a:sym typeface="Arial"/>
              </a:rPr>
            </a:br>
            <a:r>
              <a:rPr lang="en-US" sz="1600" dirty="0" err="1">
                <a:solidFill>
                  <a:srgbClr val="FFFFFF"/>
                </a:solidFill>
              </a:rPr>
              <a:t>snižovat</a:t>
            </a:r>
            <a:r>
              <a:rPr lang="en-US" sz="1600" dirty="0">
                <a:solidFill>
                  <a:srgbClr val="FFFFFF"/>
                </a:solidFill>
              </a:rPr>
              <a:t> </a:t>
            </a:r>
            <a:r>
              <a:rPr lang="en-US" sz="1600" dirty="0" err="1">
                <a:solidFill>
                  <a:srgbClr val="FFFFFF"/>
                </a:solidFill>
              </a:rPr>
              <a:t>kortikosteroidy</a:t>
            </a:r>
            <a:r>
              <a:rPr lang="en-US" sz="1600" dirty="0">
                <a:solidFill>
                  <a:srgbClr val="FFFFFF"/>
                </a:solidFill>
              </a:rPr>
              <a:t> </a:t>
            </a:r>
            <a:r>
              <a:rPr lang="en-US" sz="1600" dirty="0" err="1">
                <a:solidFill>
                  <a:srgbClr val="FFFFFF"/>
                </a:solidFill>
              </a:rPr>
              <a:t>pokud</a:t>
            </a:r>
            <a:r>
              <a:rPr lang="en-US" sz="1600" dirty="0">
                <a:solidFill>
                  <a:srgbClr val="FFFFFF"/>
                </a:solidFill>
                <a:latin typeface="Arial"/>
                <a:ea typeface="Arial"/>
                <a:cs typeface="Arial"/>
                <a:sym typeface="Arial"/>
              </a:rPr>
              <a:t/>
            </a:r>
            <a:br>
              <a:rPr lang="en-US" sz="1600" dirty="0">
                <a:solidFill>
                  <a:srgbClr val="FFFFFF"/>
                </a:solidFill>
                <a:latin typeface="Arial"/>
                <a:ea typeface="Arial"/>
                <a:cs typeface="Arial"/>
                <a:sym typeface="Arial"/>
              </a:rPr>
            </a:br>
            <a:r>
              <a:rPr lang="en-US" sz="1600" dirty="0" smtClean="0">
                <a:solidFill>
                  <a:srgbClr val="FFFFFF"/>
                </a:solidFill>
                <a:latin typeface="Arial"/>
                <a:ea typeface="Arial"/>
                <a:cs typeface="Arial"/>
                <a:sym typeface="Arial"/>
              </a:rPr>
              <a:t>≤</a:t>
            </a:r>
            <a:r>
              <a:rPr lang="cs-CZ" sz="1600" dirty="0" smtClean="0">
                <a:solidFill>
                  <a:srgbClr val="FFFFFF"/>
                </a:solidFill>
                <a:latin typeface="Arial"/>
                <a:ea typeface="Arial"/>
                <a:cs typeface="Arial"/>
                <a:sym typeface="Arial"/>
              </a:rPr>
              <a:t> </a:t>
            </a:r>
            <a:r>
              <a:rPr lang="cs-CZ" sz="1600" dirty="0" smtClean="0">
                <a:solidFill>
                  <a:srgbClr val="FFFFFF"/>
                </a:solidFill>
              </a:rPr>
              <a:t>s</a:t>
            </a:r>
            <a:r>
              <a:rPr lang="en-US" sz="1600" dirty="0" err="1" smtClean="0">
                <a:solidFill>
                  <a:srgbClr val="FFFFFF"/>
                </a:solidFill>
              </a:rPr>
              <a:t>tupeň</a:t>
            </a:r>
            <a:r>
              <a:rPr lang="en-US" sz="1600" dirty="0" smtClean="0">
                <a:solidFill>
                  <a:srgbClr val="FFFFFF"/>
                </a:solidFill>
                <a:latin typeface="Arial"/>
                <a:ea typeface="Arial"/>
                <a:cs typeface="Arial"/>
                <a:sym typeface="Arial"/>
              </a:rPr>
              <a:t> </a:t>
            </a:r>
            <a:r>
              <a:rPr lang="en-US" sz="1600" dirty="0">
                <a:solidFill>
                  <a:srgbClr val="FFFFFF"/>
                </a:solidFill>
                <a:latin typeface="Arial"/>
                <a:ea typeface="Arial"/>
                <a:cs typeface="Arial"/>
                <a:sym typeface="Arial"/>
              </a:rPr>
              <a:t>1; </a:t>
            </a:r>
            <a:r>
              <a:rPr lang="en-US" sz="1600" dirty="0" err="1">
                <a:solidFill>
                  <a:srgbClr val="FFFFFF"/>
                </a:solidFill>
                <a:latin typeface="Arial"/>
                <a:ea typeface="Arial"/>
                <a:cs typeface="Arial"/>
                <a:sym typeface="Arial"/>
              </a:rPr>
              <a:t>uvážit</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další</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imunosupresivum</a:t>
            </a:r>
            <a:r>
              <a:rPr lang="en-US" sz="1600" dirty="0">
                <a:solidFill>
                  <a:srgbClr val="FFFFFF"/>
                </a:solidFill>
                <a:latin typeface="Arial"/>
                <a:ea typeface="Arial"/>
                <a:cs typeface="Arial"/>
                <a:sym typeface="Arial"/>
              </a:rPr>
              <a:t> a</a:t>
            </a:r>
            <a:r>
              <a:rPr lang="en-US" sz="1600" dirty="0">
                <a:solidFill>
                  <a:srgbClr val="FFFFFF"/>
                </a:solidFill>
              </a:rPr>
              <a:t> </a:t>
            </a:r>
            <a:r>
              <a:rPr lang="en-US" sz="1600" dirty="0" err="1">
                <a:solidFill>
                  <a:srgbClr val="FFFFFF"/>
                </a:solidFill>
              </a:rPr>
              <a:t>odeslat</a:t>
            </a:r>
            <a:r>
              <a:rPr lang="en-US" sz="1600" dirty="0">
                <a:solidFill>
                  <a:srgbClr val="FFFFFF"/>
                </a:solidFill>
              </a:rPr>
              <a:t> </a:t>
            </a:r>
            <a:r>
              <a:rPr lang="en-US" sz="1600" dirty="0" err="1">
                <a:solidFill>
                  <a:srgbClr val="FFFFFF"/>
                </a:solidFill>
              </a:rPr>
              <a:t>ke</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gastroenterolog</a:t>
            </a:r>
            <a:r>
              <a:rPr lang="en-US" sz="1600" dirty="0" err="1">
                <a:solidFill>
                  <a:srgbClr val="FFFFFF"/>
                </a:solidFill>
              </a:rPr>
              <a:t>ovi</a:t>
            </a:r>
            <a:endParaRPr sz="1600" dirty="0">
              <a:solidFill>
                <a:srgbClr val="FFFFFF"/>
              </a:solidFill>
              <a:latin typeface="Arial"/>
              <a:ea typeface="Arial"/>
              <a:cs typeface="Arial"/>
              <a:sym typeface="Arial"/>
            </a:endParaRPr>
          </a:p>
        </p:txBody>
      </p:sp>
      <p:cxnSp>
        <p:nvCxnSpPr>
          <p:cNvPr id="606" name="Google Shape;606;p13"/>
          <p:cNvCxnSpPr>
            <a:stCxn id="605" idx="2"/>
            <a:endCxn id="601" idx="0"/>
          </p:cNvCxnSpPr>
          <p:nvPr/>
        </p:nvCxnSpPr>
        <p:spPr>
          <a:xfrm>
            <a:off x="10314255" y="2816450"/>
            <a:ext cx="0" cy="277277"/>
          </a:xfrm>
          <a:prstGeom prst="straightConnector1">
            <a:avLst/>
          </a:prstGeom>
          <a:noFill/>
          <a:ln w="28575" cap="flat" cmpd="sng">
            <a:solidFill>
              <a:schemeClr val="dk1"/>
            </a:solidFill>
            <a:prstDash val="solid"/>
            <a:round/>
            <a:headEnd type="none" w="med" len="med"/>
            <a:tailEnd type="triangle" w="med" len="med"/>
          </a:ln>
        </p:spPr>
      </p:cxnSp>
      <p:sp>
        <p:nvSpPr>
          <p:cNvPr id="607" name="Google Shape;607;p13"/>
          <p:cNvSpPr txBox="1"/>
          <p:nvPr/>
        </p:nvSpPr>
        <p:spPr>
          <a:xfrm>
            <a:off x="132525" y="2349425"/>
            <a:ext cx="18012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solidFill>
                  <a:srgbClr val="000000"/>
                </a:solidFill>
                <a:latin typeface="Arial"/>
                <a:ea typeface="Arial"/>
                <a:cs typeface="Arial"/>
                <a:sym typeface="Arial"/>
              </a:rPr>
              <a:t>Atezolizumab</a:t>
            </a:r>
            <a:endParaRPr sz="1900" b="1">
              <a:solidFill>
                <a:srgbClr val="000000"/>
              </a:solidFill>
              <a:latin typeface="Arial"/>
              <a:ea typeface="Arial"/>
              <a:cs typeface="Arial"/>
              <a:sym typeface="Arial"/>
            </a:endParaRPr>
          </a:p>
        </p:txBody>
      </p:sp>
      <p:sp>
        <p:nvSpPr>
          <p:cNvPr id="608" name="Google Shape;608;p13"/>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609" name="Google Shape;609;p13"/>
          <p:cNvSpPr/>
          <p:nvPr/>
        </p:nvSpPr>
        <p:spPr>
          <a:xfrm>
            <a:off x="7075493" y="195742"/>
            <a:ext cx="3701100" cy="1167000"/>
          </a:xfrm>
          <a:prstGeom prst="roundRect">
            <a:avLst>
              <a:gd name="adj" fmla="val 16667"/>
            </a:avLst>
          </a:prstGeom>
          <a:solidFill>
            <a:srgbClr val="C3C3D9"/>
          </a:solidFill>
          <a:ln>
            <a:noFill/>
          </a:ln>
        </p:spPr>
        <p:txBody>
          <a:bodyPr spcFirstLastPara="1" wrap="square" lIns="121900" tIns="60950" rIns="121900" bIns="60950" anchor="ctr" anchorCtr="0">
            <a:noAutofit/>
          </a:bodyPr>
          <a:lstStyle/>
          <a:p>
            <a:pPr marL="0" marR="0" lvl="0" indent="0" algn="ctr" rtl="0">
              <a:spcBef>
                <a:spcPts val="0"/>
              </a:spcBef>
              <a:spcAft>
                <a:spcPts val="0"/>
              </a:spcAft>
              <a:buNone/>
            </a:pPr>
            <a:r>
              <a:rPr lang="en-US" sz="1400" b="1">
                <a:solidFill>
                  <a:srgbClr val="6F2A5C"/>
                </a:solidFill>
                <a:latin typeface="Arial"/>
                <a:ea typeface="Arial"/>
                <a:cs typeface="Arial"/>
                <a:sym typeface="Arial"/>
              </a:rPr>
              <a:t>Symptom</a:t>
            </a:r>
            <a:r>
              <a:rPr lang="en-US" b="1">
                <a:solidFill>
                  <a:srgbClr val="6F2A5C"/>
                </a:solidFill>
              </a:rPr>
              <a:t>y</a:t>
            </a:r>
            <a:endParaRPr/>
          </a:p>
          <a:p>
            <a:pPr marL="0" marR="0" lvl="0" indent="0" algn="ctr" rtl="0">
              <a:spcBef>
                <a:spcPts val="700"/>
              </a:spcBef>
              <a:spcAft>
                <a:spcPts val="0"/>
              </a:spcAft>
              <a:buNone/>
            </a:pPr>
            <a:r>
              <a:rPr lang="en-US">
                <a:solidFill>
                  <a:srgbClr val="6F2A5C"/>
                </a:solidFill>
              </a:rPr>
              <a:t>Průjem</a:t>
            </a:r>
            <a:r>
              <a:rPr lang="en-US" sz="1400">
                <a:solidFill>
                  <a:srgbClr val="6F2A5C"/>
                </a:solidFill>
                <a:latin typeface="Arial"/>
                <a:ea typeface="Arial"/>
                <a:cs typeface="Arial"/>
                <a:sym typeface="Arial"/>
              </a:rPr>
              <a:t>, krev ve stolici, bolest břicha</a:t>
            </a:r>
            <a:endParaRPr/>
          </a:p>
        </p:txBody>
      </p:sp>
      <p:sp>
        <p:nvSpPr>
          <p:cNvPr id="31"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32" name="Rectangle 31"/>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
        <p:nvSpPr>
          <p:cNvPr id="33" name="Rectangle 32"/>
          <p:cNvSpPr/>
          <p:nvPr/>
        </p:nvSpPr>
        <p:spPr>
          <a:xfrm>
            <a:off x="132524" y="6539268"/>
            <a:ext cx="2412840" cy="246221"/>
          </a:xfrm>
          <a:prstGeom prst="rect">
            <a:avLst/>
          </a:prstGeom>
        </p:spPr>
        <p:txBody>
          <a:bodyPr wrap="none">
            <a:spAutoFit/>
          </a:bodyPr>
          <a:lstStyle/>
          <a:p>
            <a:r>
              <a:rPr lang="en-US" sz="1000" dirty="0">
                <a:solidFill>
                  <a:schemeClr val="dk1"/>
                </a:solidFill>
              </a:rPr>
              <a:t>TECENTRIQ</a:t>
            </a:r>
            <a:r>
              <a:rPr lang="cs-CZ" sz="1000" dirty="0">
                <a:solidFill>
                  <a:schemeClr val="dk1"/>
                </a:solidFill>
              </a:rPr>
              <a:t> Souhrn Údajů o přípravku</a:t>
            </a:r>
            <a:endParaRPr lang="en-US" sz="1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13"/>
        <p:cNvGrpSpPr/>
        <p:nvPr/>
      </p:nvGrpSpPr>
      <p:grpSpPr>
        <a:xfrm>
          <a:off x="0" y="0"/>
          <a:ext cx="0" cy="0"/>
          <a:chOff x="0" y="0"/>
          <a:chExt cx="0" cy="0"/>
        </a:xfrm>
      </p:grpSpPr>
      <p:sp>
        <p:nvSpPr>
          <p:cNvPr id="614" name="Google Shape;614;p14"/>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a:t>Imunitně podmíněná myositida:</a:t>
            </a:r>
            <a:br>
              <a:rPr lang="en-US"/>
            </a:br>
            <a:r>
              <a:rPr lang="en-US"/>
              <a:t>klasifikace</a:t>
            </a:r>
            <a:endParaRPr/>
          </a:p>
        </p:txBody>
      </p:sp>
      <p:sp>
        <p:nvSpPr>
          <p:cNvPr id="615" name="Google Shape;615;p14"/>
          <p:cNvSpPr txBox="1">
            <a:spLocks noGrp="1"/>
          </p:cNvSpPr>
          <p:nvPr>
            <p:ph type="body" idx="1"/>
          </p:nvPr>
        </p:nvSpPr>
        <p:spPr>
          <a:xfrm>
            <a:off x="517364" y="6489943"/>
            <a:ext cx="9590568" cy="303213"/>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SzPts val="800"/>
              <a:buNone/>
            </a:pPr>
            <a:r>
              <a:rPr lang="en-US" dirty="0"/>
              <a:t>1. CTCAE </a:t>
            </a:r>
            <a:r>
              <a:rPr lang="en-US" dirty="0" smtClean="0"/>
              <a:t>v5.0</a:t>
            </a:r>
            <a:endParaRPr dirty="0"/>
          </a:p>
        </p:txBody>
      </p:sp>
      <p:sp>
        <p:nvSpPr>
          <p:cNvPr id="616" name="Google Shape;616;p14"/>
          <p:cNvSpPr/>
          <p:nvPr/>
        </p:nvSpPr>
        <p:spPr>
          <a:xfrm>
            <a:off x="7075493" y="195742"/>
            <a:ext cx="3701027" cy="1166996"/>
          </a:xfrm>
          <a:prstGeom prst="roundRect">
            <a:avLst>
              <a:gd name="adj" fmla="val 16667"/>
            </a:avLst>
          </a:prstGeom>
          <a:solidFill>
            <a:srgbClr val="C3C3D9"/>
          </a:solidFill>
          <a:ln>
            <a:noFill/>
          </a:ln>
        </p:spPr>
        <p:txBody>
          <a:bodyPr spcFirstLastPara="1" wrap="square" lIns="121900" tIns="60950" rIns="121900" bIns="60950" anchor="ctr" anchorCtr="0">
            <a:noAutofit/>
          </a:bodyPr>
          <a:lstStyle/>
          <a:p>
            <a:pPr marL="0" marR="0" lvl="0" indent="0" algn="ctr" rtl="0">
              <a:spcBef>
                <a:spcPts val="0"/>
              </a:spcBef>
              <a:spcAft>
                <a:spcPts val="0"/>
              </a:spcAft>
              <a:buNone/>
            </a:pPr>
            <a:r>
              <a:rPr lang="en-US" sz="1400" b="1">
                <a:solidFill>
                  <a:srgbClr val="6F2A5C"/>
                </a:solidFill>
                <a:latin typeface="Arial"/>
                <a:ea typeface="Arial"/>
                <a:cs typeface="Arial"/>
                <a:sym typeface="Arial"/>
              </a:rPr>
              <a:t>Symptom</a:t>
            </a:r>
            <a:r>
              <a:rPr lang="en-US" b="1">
                <a:solidFill>
                  <a:srgbClr val="6F2A5C"/>
                </a:solidFill>
              </a:rPr>
              <a:t>y</a:t>
            </a:r>
            <a:endParaRPr/>
          </a:p>
          <a:p>
            <a:pPr marL="0" marR="0" lvl="0" indent="0" algn="ctr" rtl="0">
              <a:spcBef>
                <a:spcPts val="700"/>
              </a:spcBef>
              <a:spcAft>
                <a:spcPts val="0"/>
              </a:spcAft>
              <a:buNone/>
            </a:pPr>
            <a:r>
              <a:rPr lang="en-US">
                <a:solidFill>
                  <a:srgbClr val="6F2A5C"/>
                </a:solidFill>
              </a:rPr>
              <a:t>Bolest svalů, vyrážka, slabost. </a:t>
            </a:r>
            <a:r>
              <a:rPr lang="en-US" sz="1400">
                <a:solidFill>
                  <a:srgbClr val="6F2A5C"/>
                </a:solidFill>
                <a:latin typeface="Arial"/>
                <a:ea typeface="Arial"/>
                <a:cs typeface="Arial"/>
                <a:sym typeface="Arial"/>
              </a:rPr>
              <a:t> </a:t>
            </a:r>
            <a:endParaRPr sz="1400">
              <a:solidFill>
                <a:srgbClr val="6F2A5C"/>
              </a:solidFill>
              <a:latin typeface="Arial"/>
              <a:ea typeface="Arial"/>
              <a:cs typeface="Arial"/>
              <a:sym typeface="Arial"/>
            </a:endParaRPr>
          </a:p>
        </p:txBody>
      </p:sp>
      <p:cxnSp>
        <p:nvCxnSpPr>
          <p:cNvPr id="617" name="Google Shape;617;p14"/>
          <p:cNvCxnSpPr>
            <a:stCxn id="618" idx="2"/>
            <a:endCxn id="619" idx="0"/>
          </p:cNvCxnSpPr>
          <p:nvPr/>
        </p:nvCxnSpPr>
        <p:spPr>
          <a:xfrm>
            <a:off x="3097914" y="1947704"/>
            <a:ext cx="0" cy="468000"/>
          </a:xfrm>
          <a:prstGeom prst="straightConnector1">
            <a:avLst/>
          </a:prstGeom>
          <a:noFill/>
          <a:ln w="28575" cap="flat" cmpd="sng">
            <a:solidFill>
              <a:schemeClr val="dk1"/>
            </a:solidFill>
            <a:prstDash val="solid"/>
            <a:round/>
            <a:headEnd type="none" w="med" len="med"/>
            <a:tailEnd type="triangle" w="med" len="med"/>
          </a:ln>
        </p:spPr>
      </p:cxnSp>
      <p:sp>
        <p:nvSpPr>
          <p:cNvPr id="618" name="Google Shape;618;p14"/>
          <p:cNvSpPr txBox="1"/>
          <p:nvPr/>
        </p:nvSpPr>
        <p:spPr>
          <a:xfrm>
            <a:off x="1562176" y="1566061"/>
            <a:ext cx="3071475" cy="38164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 </a:t>
            </a:r>
            <a:r>
              <a:rPr lang="en-US" sz="1900" b="1">
                <a:solidFill>
                  <a:srgbClr val="FFFFFF"/>
                </a:solidFill>
                <a:latin typeface="Arial"/>
                <a:ea typeface="Arial"/>
                <a:cs typeface="Arial"/>
                <a:sym typeface="Arial"/>
              </a:rPr>
              <a:t>2</a:t>
            </a:r>
            <a:endParaRPr/>
          </a:p>
        </p:txBody>
      </p:sp>
      <p:sp>
        <p:nvSpPr>
          <p:cNvPr id="619" name="Google Shape;619;p14"/>
          <p:cNvSpPr txBox="1"/>
          <p:nvPr/>
        </p:nvSpPr>
        <p:spPr>
          <a:xfrm>
            <a:off x="1562176" y="2415598"/>
            <a:ext cx="3071475" cy="254823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Středně silná svalová bolest; slabost; ovlivnění denní rutiny </a:t>
            </a:r>
            <a:endParaRPr sz="1900">
              <a:solidFill>
                <a:srgbClr val="FFFFFF"/>
              </a:solidFill>
              <a:latin typeface="Arial"/>
              <a:ea typeface="Arial"/>
              <a:cs typeface="Arial"/>
              <a:sym typeface="Arial"/>
            </a:endParaRPr>
          </a:p>
        </p:txBody>
      </p:sp>
      <p:cxnSp>
        <p:nvCxnSpPr>
          <p:cNvPr id="620" name="Google Shape;620;p14"/>
          <p:cNvCxnSpPr>
            <a:stCxn id="621" idx="2"/>
            <a:endCxn id="622" idx="0"/>
          </p:cNvCxnSpPr>
          <p:nvPr/>
        </p:nvCxnSpPr>
        <p:spPr>
          <a:xfrm>
            <a:off x="6357164" y="1958444"/>
            <a:ext cx="0" cy="457200"/>
          </a:xfrm>
          <a:prstGeom prst="straightConnector1">
            <a:avLst/>
          </a:prstGeom>
          <a:noFill/>
          <a:ln w="28575" cap="flat" cmpd="sng">
            <a:solidFill>
              <a:schemeClr val="dk1"/>
            </a:solidFill>
            <a:prstDash val="solid"/>
            <a:round/>
            <a:headEnd type="none" w="med" len="med"/>
            <a:tailEnd type="triangle" w="med" len="med"/>
          </a:ln>
        </p:spPr>
      </p:cxnSp>
      <p:sp>
        <p:nvSpPr>
          <p:cNvPr id="621" name="Google Shape;621;p14"/>
          <p:cNvSpPr txBox="1"/>
          <p:nvPr/>
        </p:nvSpPr>
        <p:spPr>
          <a:xfrm>
            <a:off x="4821164" y="1576801"/>
            <a:ext cx="3072000" cy="381643"/>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 </a:t>
            </a:r>
            <a:r>
              <a:rPr lang="en-US" sz="1900" b="1">
                <a:solidFill>
                  <a:srgbClr val="FFFFFF"/>
                </a:solidFill>
                <a:latin typeface="Arial"/>
                <a:ea typeface="Arial"/>
                <a:cs typeface="Arial"/>
                <a:sym typeface="Arial"/>
              </a:rPr>
              <a:t>3</a:t>
            </a:r>
            <a:endParaRPr/>
          </a:p>
        </p:txBody>
      </p:sp>
      <p:sp>
        <p:nvSpPr>
          <p:cNvPr id="622" name="Google Shape;622;p14"/>
          <p:cNvSpPr txBox="1"/>
          <p:nvPr/>
        </p:nvSpPr>
        <p:spPr>
          <a:xfrm>
            <a:off x="4821164" y="2415599"/>
            <a:ext cx="3072000" cy="2548232"/>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Závažná svalová bolest, omezená schopnost pacienta se o sebe postarat </a:t>
            </a:r>
            <a:endParaRPr sz="1900">
              <a:solidFill>
                <a:srgbClr val="FFFFFF"/>
              </a:solidFill>
              <a:latin typeface="Arial"/>
              <a:ea typeface="Arial"/>
              <a:cs typeface="Arial"/>
              <a:sym typeface="Arial"/>
            </a:endParaRPr>
          </a:p>
        </p:txBody>
      </p:sp>
      <p:cxnSp>
        <p:nvCxnSpPr>
          <p:cNvPr id="623" name="Google Shape;623;p14"/>
          <p:cNvCxnSpPr>
            <a:stCxn id="624" idx="2"/>
            <a:endCxn id="625" idx="0"/>
          </p:cNvCxnSpPr>
          <p:nvPr/>
        </p:nvCxnSpPr>
        <p:spPr>
          <a:xfrm>
            <a:off x="9616677" y="1958444"/>
            <a:ext cx="0" cy="462600"/>
          </a:xfrm>
          <a:prstGeom prst="straightConnector1">
            <a:avLst/>
          </a:prstGeom>
          <a:noFill/>
          <a:ln w="28575" cap="flat" cmpd="sng">
            <a:solidFill>
              <a:schemeClr val="dk1"/>
            </a:solidFill>
            <a:prstDash val="solid"/>
            <a:round/>
            <a:headEnd type="none" w="med" len="med"/>
            <a:tailEnd type="triangle" w="med" len="med"/>
          </a:ln>
        </p:spPr>
      </p:cxnSp>
      <p:sp>
        <p:nvSpPr>
          <p:cNvPr id="624" name="Google Shape;624;p14"/>
          <p:cNvSpPr txBox="1"/>
          <p:nvPr/>
        </p:nvSpPr>
        <p:spPr>
          <a:xfrm>
            <a:off x="8080677" y="1576801"/>
            <a:ext cx="3072000" cy="381643"/>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 </a:t>
            </a:r>
            <a:r>
              <a:rPr lang="en-US" sz="1900" b="1">
                <a:solidFill>
                  <a:srgbClr val="FFFFFF"/>
                </a:solidFill>
                <a:latin typeface="Arial"/>
                <a:ea typeface="Arial"/>
                <a:cs typeface="Arial"/>
                <a:sym typeface="Arial"/>
              </a:rPr>
              <a:t>4</a:t>
            </a:r>
            <a:endParaRPr/>
          </a:p>
        </p:txBody>
      </p:sp>
      <p:sp>
        <p:nvSpPr>
          <p:cNvPr id="625" name="Google Shape;625;p14"/>
          <p:cNvSpPr txBox="1"/>
          <p:nvPr/>
        </p:nvSpPr>
        <p:spPr>
          <a:xfrm>
            <a:off x="8080677" y="2420969"/>
            <a:ext cx="3072000" cy="2548232"/>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Život ohrožující situace; indikace urgentní intervence </a:t>
            </a:r>
            <a:endParaRPr sz="1900">
              <a:solidFill>
                <a:srgbClr val="FFFFFF"/>
              </a:solidFill>
              <a:latin typeface="Arial"/>
              <a:ea typeface="Arial"/>
              <a:cs typeface="Arial"/>
              <a:sym typeface="Arial"/>
            </a:endParaRPr>
          </a:p>
        </p:txBody>
      </p:sp>
      <p:sp>
        <p:nvSpPr>
          <p:cNvPr id="626" name="Google Shape;626;p14"/>
          <p:cNvSpPr txBox="1"/>
          <p:nvPr/>
        </p:nvSpPr>
        <p:spPr>
          <a:xfrm>
            <a:off x="67450" y="3403225"/>
            <a:ext cx="14946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dirty="0" err="1" smtClean="0">
                <a:solidFill>
                  <a:srgbClr val="000000"/>
                </a:solidFill>
                <a:latin typeface="Arial"/>
                <a:ea typeface="Arial"/>
                <a:cs typeface="Arial"/>
                <a:sym typeface="Arial"/>
              </a:rPr>
              <a:t>Defini</a:t>
            </a:r>
            <a:r>
              <a:rPr lang="en-US" sz="1900" b="1" dirty="0" err="1" smtClean="0"/>
              <a:t>ce</a:t>
            </a:r>
            <a:endParaRPr sz="1900" b="1" dirty="0">
              <a:solidFill>
                <a:srgbClr val="000000"/>
              </a:solidFill>
              <a:latin typeface="Arial"/>
              <a:ea typeface="Arial"/>
              <a:cs typeface="Arial"/>
              <a:sym typeface="Arial"/>
            </a:endParaRPr>
          </a:p>
        </p:txBody>
      </p:sp>
      <p:sp>
        <p:nvSpPr>
          <p:cNvPr id="627" name="Google Shape;627;p14"/>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16"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17" name="Rectangle 16"/>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31"/>
        <p:cNvGrpSpPr/>
        <p:nvPr/>
      </p:nvGrpSpPr>
      <p:grpSpPr>
        <a:xfrm>
          <a:off x="0" y="0"/>
          <a:ext cx="0" cy="0"/>
          <a:chOff x="0" y="0"/>
          <a:chExt cx="0" cy="0"/>
        </a:xfrm>
      </p:grpSpPr>
      <p:sp>
        <p:nvSpPr>
          <p:cNvPr id="632" name="Google Shape;632;p15"/>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a:t>Imunitně podmíněná myositida:</a:t>
            </a:r>
            <a:br>
              <a:rPr lang="en-US"/>
            </a:br>
            <a:r>
              <a:rPr lang="en-US"/>
              <a:t>doporučení k atezolizumabu </a:t>
            </a:r>
            <a:endParaRPr/>
          </a:p>
        </p:txBody>
      </p:sp>
      <p:cxnSp>
        <p:nvCxnSpPr>
          <p:cNvPr id="634" name="Google Shape;634;p15"/>
          <p:cNvCxnSpPr>
            <a:stCxn id="635" idx="2"/>
            <a:endCxn id="636" idx="0"/>
          </p:cNvCxnSpPr>
          <p:nvPr/>
        </p:nvCxnSpPr>
        <p:spPr>
          <a:xfrm>
            <a:off x="3517761" y="4989727"/>
            <a:ext cx="0" cy="259500"/>
          </a:xfrm>
          <a:prstGeom prst="straightConnector1">
            <a:avLst/>
          </a:prstGeom>
          <a:noFill/>
          <a:ln w="28575" cap="flat" cmpd="sng">
            <a:solidFill>
              <a:schemeClr val="dk1"/>
            </a:solidFill>
            <a:prstDash val="solid"/>
            <a:round/>
            <a:headEnd type="none" w="med" len="med"/>
            <a:tailEnd type="triangle" w="med" len="med"/>
          </a:ln>
        </p:spPr>
      </p:cxnSp>
      <p:cxnSp>
        <p:nvCxnSpPr>
          <p:cNvPr id="637" name="Google Shape;637;p15"/>
          <p:cNvCxnSpPr>
            <a:stCxn id="638" idx="2"/>
            <a:endCxn id="639" idx="0"/>
          </p:cNvCxnSpPr>
          <p:nvPr/>
        </p:nvCxnSpPr>
        <p:spPr>
          <a:xfrm>
            <a:off x="3517761" y="1846509"/>
            <a:ext cx="0" cy="367500"/>
          </a:xfrm>
          <a:prstGeom prst="straightConnector1">
            <a:avLst/>
          </a:prstGeom>
          <a:noFill/>
          <a:ln w="28575" cap="flat" cmpd="sng">
            <a:solidFill>
              <a:schemeClr val="dk1"/>
            </a:solidFill>
            <a:prstDash val="solid"/>
            <a:round/>
            <a:headEnd type="none" w="med" len="med"/>
            <a:tailEnd type="triangle" w="med" len="med"/>
          </a:ln>
        </p:spPr>
      </p:cxnSp>
      <p:sp>
        <p:nvSpPr>
          <p:cNvPr id="638" name="Google Shape;638;p15"/>
          <p:cNvSpPr txBox="1"/>
          <p:nvPr/>
        </p:nvSpPr>
        <p:spPr>
          <a:xfrm>
            <a:off x="1933761" y="1501800"/>
            <a:ext cx="3168000" cy="344709"/>
          </a:xfrm>
          <a:prstGeom prst="rect">
            <a:avLst/>
          </a:prstGeom>
          <a:solidFill>
            <a:srgbClr val="7F6600"/>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600"/>
              <a:buFont typeface="Noto Sans Symbols"/>
              <a:buNone/>
            </a:pPr>
            <a:r>
              <a:rPr lang="en-US" sz="1600" b="1">
                <a:solidFill>
                  <a:srgbClr val="FFFFFF"/>
                </a:solidFill>
              </a:rPr>
              <a:t>Stupeň </a:t>
            </a:r>
            <a:r>
              <a:rPr lang="en-US" sz="1600" b="1">
                <a:solidFill>
                  <a:srgbClr val="FFFFFF"/>
                </a:solidFill>
                <a:latin typeface="Arial"/>
                <a:ea typeface="Arial"/>
                <a:cs typeface="Arial"/>
                <a:sym typeface="Arial"/>
              </a:rPr>
              <a:t>2</a:t>
            </a:r>
            <a:endParaRPr/>
          </a:p>
        </p:txBody>
      </p:sp>
      <p:sp>
        <p:nvSpPr>
          <p:cNvPr id="635" name="Google Shape;635;p15"/>
          <p:cNvSpPr txBox="1"/>
          <p:nvPr/>
        </p:nvSpPr>
        <p:spPr>
          <a:xfrm>
            <a:off x="1933761" y="3093727"/>
            <a:ext cx="3168000" cy="1896000"/>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600"/>
              <a:buFont typeface="Noto Sans Symbols"/>
              <a:buNone/>
            </a:pPr>
            <a:r>
              <a:rPr lang="en-US" sz="1600">
                <a:solidFill>
                  <a:srgbClr val="FFFFFF"/>
                </a:solidFill>
                <a:latin typeface="Arial"/>
                <a:ea typeface="Arial"/>
                <a:cs typeface="Arial"/>
                <a:sym typeface="Arial"/>
              </a:rPr>
              <a:t>Ini</a:t>
            </a:r>
            <a:r>
              <a:rPr lang="en-US" sz="1600">
                <a:solidFill>
                  <a:srgbClr val="FFFFFF"/>
                </a:solidFill>
              </a:rPr>
              <a:t>ciace</a:t>
            </a:r>
            <a:r>
              <a:rPr lang="en-US" sz="1600">
                <a:solidFill>
                  <a:srgbClr val="FFFFFF"/>
                </a:solidFill>
                <a:latin typeface="Arial"/>
                <a:ea typeface="Arial"/>
                <a:cs typeface="Arial"/>
                <a:sym typeface="Arial"/>
              </a:rPr>
              <a:t> symptomatické </a:t>
            </a:r>
            <a:r>
              <a:rPr lang="en-US" sz="1600">
                <a:solidFill>
                  <a:srgbClr val="FFFFFF"/>
                </a:solidFill>
              </a:rPr>
              <a:t>léčby,</a:t>
            </a:r>
            <a:r>
              <a:rPr lang="en-US" sz="1600">
                <a:solidFill>
                  <a:srgbClr val="FFFFFF"/>
                </a:solidFill>
                <a:latin typeface="Arial"/>
                <a:ea typeface="Arial"/>
                <a:cs typeface="Arial"/>
                <a:sym typeface="Arial"/>
              </a:rPr>
              <a:t> </a:t>
            </a:r>
            <a:r>
              <a:rPr lang="en-US" sz="1600">
                <a:solidFill>
                  <a:srgbClr val="FFFFFF"/>
                </a:solidFill>
              </a:rPr>
              <a:t>Léčit pomocí </a:t>
            </a:r>
            <a:r>
              <a:rPr lang="en-US" sz="1600">
                <a:solidFill>
                  <a:srgbClr val="FFFFFF"/>
                </a:solidFill>
                <a:latin typeface="Arial"/>
                <a:ea typeface="Arial"/>
                <a:cs typeface="Arial"/>
                <a:sym typeface="Arial"/>
              </a:rPr>
              <a:t/>
            </a:r>
            <a:br>
              <a:rPr lang="en-US" sz="1600">
                <a:solidFill>
                  <a:srgbClr val="FFFFFF"/>
                </a:solidFill>
                <a:latin typeface="Arial"/>
                <a:ea typeface="Arial"/>
                <a:cs typeface="Arial"/>
                <a:sym typeface="Arial"/>
              </a:rPr>
            </a:br>
            <a:r>
              <a:rPr lang="en-US" sz="1600">
                <a:solidFill>
                  <a:srgbClr val="FFFFFF"/>
                </a:solidFill>
                <a:latin typeface="Arial"/>
                <a:ea typeface="Arial"/>
                <a:cs typeface="Arial"/>
                <a:sym typeface="Arial"/>
              </a:rPr>
              <a:t>1–2 mg/kg/</a:t>
            </a:r>
            <a:r>
              <a:rPr lang="en-US" sz="1600">
                <a:solidFill>
                  <a:srgbClr val="FFFFFF"/>
                </a:solidFill>
              </a:rPr>
              <a:t>den</a:t>
            </a:r>
            <a:r>
              <a:rPr lang="en-US" sz="1600">
                <a:solidFill>
                  <a:srgbClr val="FFFFFF"/>
                </a:solidFill>
                <a:latin typeface="Arial"/>
                <a:ea typeface="Arial"/>
                <a:cs typeface="Arial"/>
                <a:sym typeface="Arial"/>
              </a:rPr>
              <a:t> prednisonem </a:t>
            </a:r>
            <a:br>
              <a:rPr lang="en-US" sz="1600">
                <a:solidFill>
                  <a:srgbClr val="FFFFFF"/>
                </a:solidFill>
                <a:latin typeface="Arial"/>
                <a:ea typeface="Arial"/>
                <a:cs typeface="Arial"/>
                <a:sym typeface="Arial"/>
              </a:rPr>
            </a:br>
            <a:r>
              <a:rPr lang="en-US" sz="1600">
                <a:solidFill>
                  <a:srgbClr val="FFFFFF"/>
                </a:solidFill>
              </a:rPr>
              <a:t>nebo podobným</a:t>
            </a:r>
            <a:r>
              <a:rPr lang="en-US" sz="1600">
                <a:solidFill>
                  <a:srgbClr val="FFFFFF"/>
                </a:solidFill>
                <a:latin typeface="Arial"/>
                <a:ea typeface="Arial"/>
                <a:cs typeface="Arial"/>
                <a:sym typeface="Arial"/>
              </a:rPr>
              <a:t>. Monitorovat </a:t>
            </a:r>
            <a:r>
              <a:rPr lang="en-US" sz="1600">
                <a:solidFill>
                  <a:srgbClr val="FFFFFF"/>
                </a:solidFill>
              </a:rPr>
              <a:t>k</a:t>
            </a:r>
            <a:r>
              <a:rPr lang="en-US" sz="1600">
                <a:solidFill>
                  <a:srgbClr val="FFFFFF"/>
                </a:solidFill>
                <a:latin typeface="Arial"/>
                <a:ea typeface="Arial"/>
                <a:cs typeface="Arial"/>
                <a:sym typeface="Arial"/>
              </a:rPr>
              <a:t>reatinkin</a:t>
            </a:r>
            <a:r>
              <a:rPr lang="en-US" sz="1600">
                <a:solidFill>
                  <a:srgbClr val="FFFFFF"/>
                </a:solidFill>
              </a:rPr>
              <a:t>ázu</a:t>
            </a:r>
            <a:r>
              <a:rPr lang="en-US" sz="1600">
                <a:solidFill>
                  <a:srgbClr val="FFFFFF"/>
                </a:solidFill>
                <a:latin typeface="Arial"/>
                <a:ea typeface="Arial"/>
                <a:cs typeface="Arial"/>
                <a:sym typeface="Arial"/>
              </a:rPr>
              <a:t>.</a:t>
            </a:r>
            <a:endParaRPr/>
          </a:p>
          <a:p>
            <a:pPr marL="0" marR="0" lvl="0" indent="0" algn="ctr" rtl="0">
              <a:lnSpc>
                <a:spcPct val="90000"/>
              </a:lnSpc>
              <a:spcBef>
                <a:spcPts val="960"/>
              </a:spcBef>
              <a:spcAft>
                <a:spcPts val="0"/>
              </a:spcAft>
              <a:buClr>
                <a:srgbClr val="8B3D9A"/>
              </a:buClr>
              <a:buSzPts val="1600"/>
              <a:buFont typeface="Noto Sans Symbols"/>
              <a:buNone/>
            </a:pPr>
            <a:r>
              <a:rPr lang="en-US" sz="1600">
                <a:solidFill>
                  <a:srgbClr val="FFFFFF"/>
                </a:solidFill>
              </a:rPr>
              <a:t>Odeslat na </a:t>
            </a:r>
            <a:r>
              <a:rPr lang="en-US" sz="1600">
                <a:solidFill>
                  <a:srgbClr val="FFFFFF"/>
                </a:solidFill>
                <a:latin typeface="Arial"/>
                <a:ea typeface="Arial"/>
                <a:cs typeface="Arial"/>
                <a:sym typeface="Arial"/>
              </a:rPr>
              <a:t>r</a:t>
            </a:r>
            <a:r>
              <a:rPr lang="en-US" sz="1600">
                <a:solidFill>
                  <a:srgbClr val="FFFFFF"/>
                </a:solidFill>
              </a:rPr>
              <a:t>ev</a:t>
            </a:r>
            <a:r>
              <a:rPr lang="en-US" sz="1600">
                <a:solidFill>
                  <a:srgbClr val="FFFFFF"/>
                </a:solidFill>
                <a:latin typeface="Arial"/>
                <a:ea typeface="Arial"/>
                <a:cs typeface="Arial"/>
                <a:sym typeface="Arial"/>
              </a:rPr>
              <a:t>matologii nebo neurologii</a:t>
            </a:r>
            <a:r>
              <a:rPr lang="en-US" sz="1600">
                <a:solidFill>
                  <a:srgbClr val="FFFFFF"/>
                </a:solidFill>
              </a:rPr>
              <a:t>.</a:t>
            </a:r>
            <a:endParaRPr sz="1600">
              <a:solidFill>
                <a:srgbClr val="FFFFFF"/>
              </a:solidFill>
              <a:latin typeface="Arial"/>
              <a:ea typeface="Arial"/>
              <a:cs typeface="Arial"/>
              <a:sym typeface="Arial"/>
            </a:endParaRPr>
          </a:p>
        </p:txBody>
      </p:sp>
      <p:sp>
        <p:nvSpPr>
          <p:cNvPr id="639" name="Google Shape;639;p15"/>
          <p:cNvSpPr txBox="1"/>
          <p:nvPr/>
        </p:nvSpPr>
        <p:spPr>
          <a:xfrm>
            <a:off x="1933761" y="2214105"/>
            <a:ext cx="3168000" cy="638400"/>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600"/>
              <a:buFont typeface="Noto Sans Symbols"/>
              <a:buNone/>
            </a:pPr>
            <a:r>
              <a:rPr lang="en-US" sz="1600">
                <a:solidFill>
                  <a:srgbClr val="FFFFFF"/>
                </a:solidFill>
              </a:rPr>
              <a:t>Přerušit do vyřešení </a:t>
            </a:r>
            <a:endParaRPr sz="1600">
              <a:solidFill>
                <a:srgbClr val="FFFFFF"/>
              </a:solidFill>
              <a:latin typeface="Arial"/>
              <a:ea typeface="Arial"/>
              <a:cs typeface="Arial"/>
              <a:sym typeface="Arial"/>
            </a:endParaRPr>
          </a:p>
        </p:txBody>
      </p:sp>
      <p:sp>
        <p:nvSpPr>
          <p:cNvPr id="636" name="Google Shape;636;p15"/>
          <p:cNvSpPr txBox="1"/>
          <p:nvPr/>
        </p:nvSpPr>
        <p:spPr>
          <a:xfrm>
            <a:off x="1933761" y="5249323"/>
            <a:ext cx="3168000" cy="1156800"/>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1600"/>
              <a:buFont typeface="Noto Sans Symbols"/>
              <a:buNone/>
            </a:pPr>
            <a:r>
              <a:rPr lang="en-US" sz="1600" b="1" dirty="0" err="1">
                <a:solidFill>
                  <a:srgbClr val="FFFFFF"/>
                </a:solidFill>
              </a:rPr>
              <a:t>Zhodnotit</a:t>
            </a:r>
            <a:r>
              <a:rPr lang="en-US" sz="1600" b="1" dirty="0">
                <a:solidFill>
                  <a:srgbClr val="FFFFFF"/>
                </a:solidFill>
              </a:rPr>
              <a:t> </a:t>
            </a:r>
            <a:r>
              <a:rPr lang="en-US" sz="1600" b="1" dirty="0" err="1">
                <a:solidFill>
                  <a:srgbClr val="FFFFFF"/>
                </a:solidFill>
              </a:rPr>
              <a:t>každé</a:t>
            </a:r>
            <a:r>
              <a:rPr lang="en-US" sz="1600" b="1" dirty="0">
                <a:solidFill>
                  <a:srgbClr val="FFFFFF"/>
                </a:solidFill>
                <a:latin typeface="Arial"/>
                <a:ea typeface="Arial"/>
                <a:cs typeface="Arial"/>
                <a:sym typeface="Arial"/>
              </a:rPr>
              <a:t> 2-3 </a:t>
            </a:r>
            <a:r>
              <a:rPr lang="en-US" sz="1600" b="1" dirty="0" err="1">
                <a:solidFill>
                  <a:srgbClr val="FFFFFF"/>
                </a:solidFill>
                <a:latin typeface="Arial"/>
                <a:ea typeface="Arial"/>
                <a:cs typeface="Arial"/>
                <a:sym typeface="Arial"/>
              </a:rPr>
              <a:t>dny</a:t>
            </a:r>
            <a:r>
              <a:rPr lang="en-US" sz="1600" b="1" dirty="0">
                <a:solidFill>
                  <a:srgbClr val="FFFFFF"/>
                </a:solidFill>
                <a:latin typeface="Arial"/>
                <a:ea typeface="Arial"/>
                <a:cs typeface="Arial"/>
                <a:sym typeface="Arial"/>
              </a:rPr>
              <a:t>:</a:t>
            </a:r>
            <a:br>
              <a:rPr lang="en-US" sz="1600" b="1" dirty="0">
                <a:solidFill>
                  <a:srgbClr val="FFFFFF"/>
                </a:solidFill>
                <a:latin typeface="Arial"/>
                <a:ea typeface="Arial"/>
                <a:cs typeface="Arial"/>
                <a:sym typeface="Arial"/>
              </a:rPr>
            </a:br>
            <a:r>
              <a:rPr lang="en-US" sz="1600" dirty="0" err="1">
                <a:solidFill>
                  <a:srgbClr val="FFFFFF"/>
                </a:solidFill>
              </a:rPr>
              <a:t>obnovit</a:t>
            </a:r>
            <a:r>
              <a:rPr lang="en-US" sz="1600" dirty="0">
                <a:solidFill>
                  <a:srgbClr val="FFFFFF"/>
                </a:solidFill>
              </a:rPr>
              <a:t> </a:t>
            </a:r>
            <a:r>
              <a:rPr lang="en-US" sz="1600" dirty="0" err="1" smtClean="0">
                <a:solidFill>
                  <a:srgbClr val="FFFFFF"/>
                </a:solidFill>
                <a:latin typeface="Arial"/>
                <a:ea typeface="Arial"/>
                <a:cs typeface="Arial"/>
                <a:sym typeface="Arial"/>
              </a:rPr>
              <a:t>atezolizumab</a:t>
            </a:r>
            <a:r>
              <a:rPr lang="cs-CZ" sz="1600" dirty="0" smtClean="0">
                <a:solidFill>
                  <a:srgbClr val="FFFFFF"/>
                </a:solidFill>
                <a:latin typeface="Arial"/>
                <a:ea typeface="Arial"/>
                <a:cs typeface="Arial"/>
                <a:sym typeface="Arial"/>
              </a:rPr>
              <a:t>,</a:t>
            </a:r>
            <a:r>
              <a:rPr lang="en-US" sz="1600" dirty="0" smtClean="0">
                <a:solidFill>
                  <a:srgbClr val="FFFFFF"/>
                </a:solidFill>
                <a:latin typeface="Arial"/>
                <a:ea typeface="Arial"/>
                <a:cs typeface="Arial"/>
                <a:sym typeface="Arial"/>
              </a:rPr>
              <a:t> </a:t>
            </a:r>
            <a:r>
              <a:rPr lang="en-US" sz="1600" dirty="0" err="1">
                <a:solidFill>
                  <a:srgbClr val="FFFFFF"/>
                </a:solidFill>
              </a:rPr>
              <a:t>pokud</a:t>
            </a:r>
            <a:r>
              <a:rPr lang="en-US" sz="1600" dirty="0">
                <a:solidFill>
                  <a:srgbClr val="FFFFFF"/>
                </a:solidFill>
                <a:latin typeface="Arial"/>
                <a:ea typeface="Arial"/>
                <a:cs typeface="Arial"/>
                <a:sym typeface="Arial"/>
              </a:rPr>
              <a:t/>
            </a:r>
            <a:br>
              <a:rPr lang="en-US" sz="1600" dirty="0">
                <a:solidFill>
                  <a:srgbClr val="FFFFFF"/>
                </a:solidFill>
                <a:latin typeface="Arial"/>
                <a:ea typeface="Arial"/>
                <a:cs typeface="Arial"/>
                <a:sym typeface="Arial"/>
              </a:rPr>
            </a:br>
            <a:r>
              <a:rPr lang="en-US" sz="1600" dirty="0">
                <a:solidFill>
                  <a:srgbClr val="FFFFFF"/>
                </a:solidFill>
                <a:latin typeface="Arial"/>
                <a:ea typeface="Arial"/>
                <a:cs typeface="Arial"/>
                <a:sym typeface="Arial"/>
              </a:rPr>
              <a:t>≤ </a:t>
            </a:r>
            <a:r>
              <a:rPr lang="cs-CZ" sz="1600" dirty="0" smtClean="0">
                <a:solidFill>
                  <a:srgbClr val="FFFFFF"/>
                </a:solidFill>
                <a:latin typeface="Arial"/>
                <a:ea typeface="Arial"/>
                <a:cs typeface="Arial"/>
                <a:sym typeface="Arial"/>
              </a:rPr>
              <a:t>s</a:t>
            </a:r>
            <a:r>
              <a:rPr lang="en-US" sz="1600" dirty="0" err="1" smtClean="0">
                <a:solidFill>
                  <a:srgbClr val="FFFFFF"/>
                </a:solidFill>
              </a:rPr>
              <a:t>tupeň</a:t>
            </a:r>
            <a:r>
              <a:rPr lang="en-US" sz="1600" dirty="0" smtClean="0">
                <a:solidFill>
                  <a:srgbClr val="FFFFFF"/>
                </a:solidFill>
                <a:latin typeface="Arial"/>
                <a:ea typeface="Arial"/>
                <a:cs typeface="Arial"/>
                <a:sym typeface="Arial"/>
              </a:rPr>
              <a:t> </a:t>
            </a:r>
            <a:r>
              <a:rPr lang="en-US" sz="1600" dirty="0">
                <a:solidFill>
                  <a:srgbClr val="FFFFFF"/>
                </a:solidFill>
                <a:latin typeface="Arial"/>
                <a:ea typeface="Arial"/>
                <a:cs typeface="Arial"/>
                <a:sym typeface="Arial"/>
              </a:rPr>
              <a:t>1 </a:t>
            </a:r>
            <a:r>
              <a:rPr lang="en-US" sz="1600" dirty="0" err="1">
                <a:solidFill>
                  <a:srgbClr val="FFFFFF"/>
                </a:solidFill>
              </a:rPr>
              <a:t>bude</a:t>
            </a:r>
            <a:r>
              <a:rPr lang="en-US" sz="1600" dirty="0">
                <a:solidFill>
                  <a:srgbClr val="FFFFFF"/>
                </a:solidFill>
              </a:rPr>
              <a:t> </a:t>
            </a:r>
            <a:r>
              <a:rPr lang="en-US" sz="1600" dirty="0" err="1">
                <a:solidFill>
                  <a:srgbClr val="FFFFFF"/>
                </a:solidFill>
              </a:rPr>
              <a:t>dosažen</a:t>
            </a:r>
            <a:r>
              <a:rPr lang="en-US" sz="1600" dirty="0">
                <a:solidFill>
                  <a:srgbClr val="FFFFFF"/>
                </a:solidFill>
              </a:rPr>
              <a:t> do </a:t>
            </a:r>
            <a:r>
              <a:rPr lang="en-US" sz="1600" dirty="0">
                <a:solidFill>
                  <a:srgbClr val="FFFFFF"/>
                </a:solidFill>
                <a:latin typeface="Arial"/>
                <a:ea typeface="Arial"/>
                <a:cs typeface="Arial"/>
                <a:sym typeface="Arial"/>
              </a:rPr>
              <a:t>12 </a:t>
            </a:r>
            <a:r>
              <a:rPr lang="en-US" sz="1600" dirty="0" err="1">
                <a:solidFill>
                  <a:srgbClr val="FFFFFF"/>
                </a:solidFill>
              </a:rPr>
              <a:t>týdnů</a:t>
            </a:r>
            <a:r>
              <a:rPr lang="en-US" sz="1600" dirty="0">
                <a:solidFill>
                  <a:srgbClr val="FFFFFF"/>
                </a:solidFill>
                <a:latin typeface="Arial"/>
                <a:ea typeface="Arial"/>
                <a:cs typeface="Arial"/>
                <a:sym typeface="Arial"/>
              </a:rPr>
              <a:t>; </a:t>
            </a:r>
            <a:r>
              <a:rPr lang="en-US" sz="1600" dirty="0" err="1">
                <a:solidFill>
                  <a:srgbClr val="FFFFFF"/>
                </a:solidFill>
              </a:rPr>
              <a:t>léčit</a:t>
            </a:r>
            <a:r>
              <a:rPr lang="en-US" sz="1600" dirty="0">
                <a:solidFill>
                  <a:srgbClr val="FFFFFF"/>
                </a:solidFill>
              </a:rPr>
              <a:t> </a:t>
            </a:r>
            <a:r>
              <a:rPr lang="en-US" sz="1600" dirty="0" err="1">
                <a:solidFill>
                  <a:srgbClr val="FFFFFF"/>
                </a:solidFill>
              </a:rPr>
              <a:t>jako</a:t>
            </a:r>
            <a:r>
              <a:rPr lang="en-US" sz="1600" dirty="0">
                <a:solidFill>
                  <a:srgbClr val="FFFFFF"/>
                </a:solidFill>
              </a:rPr>
              <a:t> </a:t>
            </a:r>
            <a:r>
              <a:rPr lang="cs-CZ" sz="1600" dirty="0" smtClean="0">
                <a:solidFill>
                  <a:srgbClr val="FFFFFF"/>
                </a:solidFill>
              </a:rPr>
              <a:t>s</a:t>
            </a:r>
            <a:r>
              <a:rPr lang="en-US" sz="1600" dirty="0" err="1" smtClean="0">
                <a:solidFill>
                  <a:srgbClr val="FFFFFF"/>
                </a:solidFill>
              </a:rPr>
              <a:t>tupeň</a:t>
            </a:r>
            <a:r>
              <a:rPr lang="en-US" sz="1600" dirty="0" smtClean="0">
                <a:solidFill>
                  <a:srgbClr val="FFFFFF"/>
                </a:solidFill>
              </a:rPr>
              <a:t> </a:t>
            </a:r>
            <a:r>
              <a:rPr lang="en-US" sz="1600" dirty="0" smtClean="0">
                <a:solidFill>
                  <a:srgbClr val="FFFFFF"/>
                </a:solidFill>
                <a:latin typeface="Arial"/>
                <a:ea typeface="Arial"/>
                <a:cs typeface="Arial"/>
                <a:sym typeface="Arial"/>
              </a:rPr>
              <a:t>3–4</a:t>
            </a:r>
            <a:r>
              <a:rPr lang="cs-CZ" sz="1600" dirty="0" smtClean="0">
                <a:solidFill>
                  <a:srgbClr val="FFFFFF"/>
                </a:solidFill>
                <a:latin typeface="Arial"/>
                <a:ea typeface="Arial"/>
                <a:cs typeface="Arial"/>
                <a:sym typeface="Arial"/>
              </a:rPr>
              <a:t>,</a:t>
            </a:r>
            <a:r>
              <a:rPr lang="en-US" sz="1600" dirty="0" smtClean="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pokud</a:t>
            </a:r>
            <a:r>
              <a:rPr lang="en-US" sz="1600" dirty="0">
                <a:solidFill>
                  <a:srgbClr val="FFFFFF"/>
                </a:solidFill>
                <a:latin typeface="Arial"/>
                <a:ea typeface="Arial"/>
                <a:cs typeface="Arial"/>
                <a:sym typeface="Arial"/>
              </a:rPr>
              <a:t> bez </a:t>
            </a:r>
            <a:r>
              <a:rPr lang="en-US" sz="1600" dirty="0" err="1">
                <a:solidFill>
                  <a:srgbClr val="FFFFFF"/>
                </a:solidFill>
                <a:latin typeface="Arial"/>
                <a:ea typeface="Arial"/>
                <a:cs typeface="Arial"/>
                <a:sym typeface="Arial"/>
              </a:rPr>
              <a:t>zlepšení</a:t>
            </a:r>
            <a:endParaRPr sz="1600" dirty="0">
              <a:solidFill>
                <a:srgbClr val="FFFFFF"/>
              </a:solidFill>
              <a:latin typeface="Arial"/>
              <a:ea typeface="Arial"/>
              <a:cs typeface="Arial"/>
              <a:sym typeface="Arial"/>
            </a:endParaRPr>
          </a:p>
        </p:txBody>
      </p:sp>
      <p:cxnSp>
        <p:nvCxnSpPr>
          <p:cNvPr id="640" name="Google Shape;640;p15"/>
          <p:cNvCxnSpPr>
            <a:stCxn id="639" idx="2"/>
            <a:endCxn id="635" idx="0"/>
          </p:cNvCxnSpPr>
          <p:nvPr/>
        </p:nvCxnSpPr>
        <p:spPr>
          <a:xfrm>
            <a:off x="3517761" y="2852505"/>
            <a:ext cx="0" cy="241200"/>
          </a:xfrm>
          <a:prstGeom prst="straightConnector1">
            <a:avLst/>
          </a:prstGeom>
          <a:noFill/>
          <a:ln w="28575" cap="flat" cmpd="sng">
            <a:solidFill>
              <a:schemeClr val="dk1"/>
            </a:solidFill>
            <a:prstDash val="solid"/>
            <a:round/>
            <a:headEnd type="none" w="med" len="med"/>
            <a:tailEnd type="triangle" w="med" len="med"/>
          </a:ln>
        </p:spPr>
      </p:cxnSp>
      <p:sp>
        <p:nvSpPr>
          <p:cNvPr id="641" name="Google Shape;641;p15"/>
          <p:cNvSpPr txBox="1"/>
          <p:nvPr/>
        </p:nvSpPr>
        <p:spPr>
          <a:xfrm>
            <a:off x="132528" y="3857800"/>
            <a:ext cx="16947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t>Léčba</a:t>
            </a:r>
            <a:endParaRPr/>
          </a:p>
        </p:txBody>
      </p:sp>
      <p:sp>
        <p:nvSpPr>
          <p:cNvPr id="642" name="Google Shape;642;p15"/>
          <p:cNvSpPr txBox="1"/>
          <p:nvPr/>
        </p:nvSpPr>
        <p:spPr>
          <a:xfrm>
            <a:off x="132528" y="5643850"/>
            <a:ext cx="16947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solidFill>
                  <a:srgbClr val="000000"/>
                </a:solidFill>
                <a:latin typeface="Arial"/>
                <a:ea typeface="Arial"/>
                <a:cs typeface="Arial"/>
                <a:sym typeface="Arial"/>
              </a:rPr>
              <a:t>Follow-up</a:t>
            </a:r>
            <a:endParaRPr/>
          </a:p>
        </p:txBody>
      </p:sp>
      <p:cxnSp>
        <p:nvCxnSpPr>
          <p:cNvPr id="643" name="Google Shape;643;p15"/>
          <p:cNvCxnSpPr>
            <a:stCxn id="644" idx="2"/>
            <a:endCxn id="645" idx="0"/>
          </p:cNvCxnSpPr>
          <p:nvPr/>
        </p:nvCxnSpPr>
        <p:spPr>
          <a:xfrm>
            <a:off x="6916764" y="4989727"/>
            <a:ext cx="0" cy="259500"/>
          </a:xfrm>
          <a:prstGeom prst="straightConnector1">
            <a:avLst/>
          </a:prstGeom>
          <a:noFill/>
          <a:ln w="28575" cap="flat" cmpd="sng">
            <a:solidFill>
              <a:schemeClr val="dk1"/>
            </a:solidFill>
            <a:prstDash val="solid"/>
            <a:round/>
            <a:headEnd type="none" w="med" len="med"/>
            <a:tailEnd type="triangle" w="med" len="med"/>
          </a:ln>
        </p:spPr>
      </p:cxnSp>
      <p:cxnSp>
        <p:nvCxnSpPr>
          <p:cNvPr id="646" name="Google Shape;646;p15"/>
          <p:cNvCxnSpPr>
            <a:stCxn id="647" idx="2"/>
            <a:endCxn id="648" idx="0"/>
          </p:cNvCxnSpPr>
          <p:nvPr/>
        </p:nvCxnSpPr>
        <p:spPr>
          <a:xfrm>
            <a:off x="6916764" y="1846509"/>
            <a:ext cx="0" cy="367500"/>
          </a:xfrm>
          <a:prstGeom prst="straightConnector1">
            <a:avLst/>
          </a:prstGeom>
          <a:noFill/>
          <a:ln w="28575" cap="flat" cmpd="sng">
            <a:solidFill>
              <a:schemeClr val="dk1"/>
            </a:solidFill>
            <a:prstDash val="solid"/>
            <a:round/>
            <a:headEnd type="none" w="med" len="med"/>
            <a:tailEnd type="triangle" w="med" len="med"/>
          </a:ln>
        </p:spPr>
      </p:cxnSp>
      <p:sp>
        <p:nvSpPr>
          <p:cNvPr id="647" name="Google Shape;647;p15"/>
          <p:cNvSpPr txBox="1"/>
          <p:nvPr/>
        </p:nvSpPr>
        <p:spPr>
          <a:xfrm>
            <a:off x="5332764" y="1501800"/>
            <a:ext cx="3168000" cy="344709"/>
          </a:xfrm>
          <a:prstGeom prst="rect">
            <a:avLst/>
          </a:prstGeom>
          <a:solidFill>
            <a:srgbClr val="00406D"/>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600"/>
              <a:buFont typeface="Noto Sans Symbols"/>
              <a:buNone/>
            </a:pPr>
            <a:r>
              <a:rPr lang="en-US" sz="1600" b="1">
                <a:solidFill>
                  <a:schemeClr val="lt1"/>
                </a:solidFill>
              </a:rPr>
              <a:t>Stupeň</a:t>
            </a:r>
            <a:r>
              <a:rPr lang="en-US" sz="1600" b="1">
                <a:solidFill>
                  <a:srgbClr val="FFFFFF"/>
                </a:solidFill>
                <a:latin typeface="Arial"/>
                <a:ea typeface="Arial"/>
                <a:cs typeface="Arial"/>
                <a:sym typeface="Arial"/>
              </a:rPr>
              <a:t> 3</a:t>
            </a:r>
            <a:endParaRPr/>
          </a:p>
        </p:txBody>
      </p:sp>
      <p:sp>
        <p:nvSpPr>
          <p:cNvPr id="644" name="Google Shape;644;p15"/>
          <p:cNvSpPr txBox="1"/>
          <p:nvPr/>
        </p:nvSpPr>
        <p:spPr>
          <a:xfrm>
            <a:off x="5332764" y="3093727"/>
            <a:ext cx="3168000" cy="1896000"/>
          </a:xfrm>
          <a:prstGeom prst="rect">
            <a:avLst/>
          </a:prstGeom>
          <a:solidFill>
            <a:srgbClr val="00406D"/>
          </a:solidFill>
          <a:ln>
            <a:noFill/>
          </a:ln>
        </p:spPr>
        <p:txBody>
          <a:bodyPr spcFirstLastPara="1" wrap="square" lIns="121900" tIns="60950" rIns="121900" bIns="60950" anchor="ctr" anchorCtr="0">
            <a:noAutofit/>
          </a:bodyPr>
          <a:lstStyle/>
          <a:p>
            <a:pPr marL="0" lvl="0" indent="0" algn="ctr" rtl="0">
              <a:lnSpc>
                <a:spcPct val="90000"/>
              </a:lnSpc>
              <a:spcBef>
                <a:spcPts val="0"/>
              </a:spcBef>
              <a:spcAft>
                <a:spcPts val="0"/>
              </a:spcAft>
              <a:buClr>
                <a:srgbClr val="8B3D9A"/>
              </a:buClr>
              <a:buSzPts val="1600"/>
              <a:buFont typeface="Noto Sans Symbols"/>
              <a:buNone/>
            </a:pPr>
            <a:r>
              <a:rPr lang="en-US" sz="1600">
                <a:solidFill>
                  <a:schemeClr val="lt1"/>
                </a:solidFill>
              </a:rPr>
              <a:t>Iniciace symptomatické léčby, Léčit pomocí </a:t>
            </a:r>
            <a:br>
              <a:rPr lang="en-US" sz="1600">
                <a:solidFill>
                  <a:schemeClr val="lt1"/>
                </a:solidFill>
              </a:rPr>
            </a:br>
            <a:r>
              <a:rPr lang="en-US" sz="1600">
                <a:solidFill>
                  <a:schemeClr val="lt1"/>
                </a:solidFill>
              </a:rPr>
              <a:t>1–2 mg/kg/den prednisonem </a:t>
            </a:r>
            <a:br>
              <a:rPr lang="en-US" sz="1600">
                <a:solidFill>
                  <a:schemeClr val="lt1"/>
                </a:solidFill>
              </a:rPr>
            </a:br>
            <a:r>
              <a:rPr lang="en-US" sz="1600">
                <a:solidFill>
                  <a:schemeClr val="lt1"/>
                </a:solidFill>
              </a:rPr>
              <a:t>nebo podobným. Monitorovat kreatinkinázu.</a:t>
            </a:r>
            <a:endParaRPr>
              <a:solidFill>
                <a:schemeClr val="dk1"/>
              </a:solidFill>
            </a:endParaRPr>
          </a:p>
          <a:p>
            <a:pPr marL="0" lvl="0" indent="0" algn="ctr" rtl="0">
              <a:lnSpc>
                <a:spcPct val="90000"/>
              </a:lnSpc>
              <a:spcBef>
                <a:spcPts val="960"/>
              </a:spcBef>
              <a:spcAft>
                <a:spcPts val="0"/>
              </a:spcAft>
              <a:buClr>
                <a:srgbClr val="8B3D9A"/>
              </a:buClr>
              <a:buSzPts val="1600"/>
              <a:buFont typeface="Noto Sans Symbols"/>
              <a:buNone/>
            </a:pPr>
            <a:r>
              <a:rPr lang="en-US" sz="1600">
                <a:solidFill>
                  <a:schemeClr val="lt1"/>
                </a:solidFill>
              </a:rPr>
              <a:t>Odeslat na revmatologii nebo neurologii.</a:t>
            </a:r>
            <a:endParaRPr sz="1600">
              <a:solidFill>
                <a:srgbClr val="FFFFFF"/>
              </a:solidFill>
            </a:endParaRPr>
          </a:p>
        </p:txBody>
      </p:sp>
      <p:sp>
        <p:nvSpPr>
          <p:cNvPr id="648" name="Google Shape;648;p15"/>
          <p:cNvSpPr txBox="1"/>
          <p:nvPr/>
        </p:nvSpPr>
        <p:spPr>
          <a:xfrm>
            <a:off x="5332764" y="2214105"/>
            <a:ext cx="3168000" cy="638400"/>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1600"/>
              <a:buFont typeface="Noto Sans Symbols"/>
              <a:buNone/>
            </a:pPr>
            <a:r>
              <a:rPr lang="en-US" sz="1600">
                <a:solidFill>
                  <a:srgbClr val="FFFFFF"/>
                </a:solidFill>
              </a:rPr>
              <a:t>Přerušit</a:t>
            </a:r>
            <a:endParaRPr sz="1600">
              <a:solidFill>
                <a:srgbClr val="FFFFFF"/>
              </a:solidFill>
              <a:latin typeface="Arial"/>
              <a:ea typeface="Arial"/>
              <a:cs typeface="Arial"/>
              <a:sym typeface="Arial"/>
            </a:endParaRPr>
          </a:p>
        </p:txBody>
      </p:sp>
      <p:sp>
        <p:nvSpPr>
          <p:cNvPr id="645" name="Google Shape;645;p15"/>
          <p:cNvSpPr txBox="1"/>
          <p:nvPr/>
        </p:nvSpPr>
        <p:spPr>
          <a:xfrm>
            <a:off x="5332764" y="5249323"/>
            <a:ext cx="3168000" cy="1156800"/>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1600"/>
              <a:buFont typeface="Noto Sans Symbols"/>
              <a:buNone/>
            </a:pPr>
            <a:r>
              <a:rPr lang="en-US" sz="1600" b="1" dirty="0" err="1">
                <a:solidFill>
                  <a:schemeClr val="lt1"/>
                </a:solidFill>
              </a:rPr>
              <a:t>Zhodnotit</a:t>
            </a:r>
            <a:r>
              <a:rPr lang="en-US" sz="1600" b="1" dirty="0">
                <a:solidFill>
                  <a:schemeClr val="lt1"/>
                </a:solidFill>
              </a:rPr>
              <a:t> </a:t>
            </a:r>
            <a:r>
              <a:rPr lang="en-US" sz="1600" b="1" dirty="0" err="1">
                <a:solidFill>
                  <a:schemeClr val="lt1"/>
                </a:solidFill>
              </a:rPr>
              <a:t>každé</a:t>
            </a:r>
            <a:r>
              <a:rPr lang="en-US" sz="1600" b="1" dirty="0">
                <a:solidFill>
                  <a:schemeClr val="lt1"/>
                </a:solidFill>
              </a:rPr>
              <a:t> 2-3 </a:t>
            </a:r>
            <a:r>
              <a:rPr lang="en-US" sz="1600" b="1" dirty="0" err="1">
                <a:solidFill>
                  <a:schemeClr val="lt1"/>
                </a:solidFill>
              </a:rPr>
              <a:t>dny</a:t>
            </a:r>
            <a:r>
              <a:rPr lang="en-US" sz="1600" b="1" dirty="0">
                <a:solidFill>
                  <a:schemeClr val="lt1"/>
                </a:solidFill>
              </a:rPr>
              <a:t>:</a:t>
            </a:r>
            <a:r>
              <a:rPr lang="en-US" sz="1600" b="1" dirty="0">
                <a:solidFill>
                  <a:srgbClr val="FFFFFF"/>
                </a:solidFill>
                <a:latin typeface="Arial"/>
                <a:ea typeface="Arial"/>
                <a:cs typeface="Arial"/>
                <a:sym typeface="Arial"/>
              </a:rPr>
              <a:t> </a:t>
            </a:r>
            <a:r>
              <a:rPr lang="en-US" sz="1600" dirty="0" err="1">
                <a:solidFill>
                  <a:schemeClr val="lt1"/>
                </a:solidFill>
              </a:rPr>
              <a:t>obnovit</a:t>
            </a:r>
            <a:r>
              <a:rPr lang="en-US" sz="1600" dirty="0">
                <a:solidFill>
                  <a:schemeClr val="lt1"/>
                </a:solidFill>
              </a:rPr>
              <a:t> </a:t>
            </a:r>
            <a:r>
              <a:rPr lang="en-US" sz="1600" dirty="0" err="1" smtClean="0">
                <a:solidFill>
                  <a:schemeClr val="lt1"/>
                </a:solidFill>
              </a:rPr>
              <a:t>atezolizumab</a:t>
            </a:r>
            <a:r>
              <a:rPr lang="cs-CZ" sz="1600" dirty="0" smtClean="0">
                <a:solidFill>
                  <a:schemeClr val="lt1"/>
                </a:solidFill>
              </a:rPr>
              <a:t>,</a:t>
            </a:r>
            <a:r>
              <a:rPr lang="en-US" sz="1600" dirty="0" smtClean="0">
                <a:solidFill>
                  <a:schemeClr val="lt1"/>
                </a:solidFill>
              </a:rPr>
              <a:t> </a:t>
            </a:r>
            <a:r>
              <a:rPr lang="en-US" sz="1600" dirty="0" err="1">
                <a:solidFill>
                  <a:schemeClr val="lt1"/>
                </a:solidFill>
              </a:rPr>
              <a:t>pokud</a:t>
            </a:r>
            <a:r>
              <a:rPr lang="en-US" sz="1600" dirty="0">
                <a:solidFill>
                  <a:schemeClr val="lt1"/>
                </a:solidFill>
              </a:rPr>
              <a:t/>
            </a:r>
            <a:br>
              <a:rPr lang="en-US" sz="1600" dirty="0">
                <a:solidFill>
                  <a:schemeClr val="lt1"/>
                </a:solidFill>
              </a:rPr>
            </a:br>
            <a:r>
              <a:rPr lang="en-US" sz="1600" dirty="0">
                <a:solidFill>
                  <a:schemeClr val="lt1"/>
                </a:solidFill>
              </a:rPr>
              <a:t>≤ </a:t>
            </a:r>
            <a:r>
              <a:rPr lang="cs-CZ" sz="1600" dirty="0" err="1">
                <a:solidFill>
                  <a:schemeClr val="lt1"/>
                </a:solidFill>
              </a:rPr>
              <a:t>s</a:t>
            </a:r>
            <a:r>
              <a:rPr lang="en-US" sz="1600" dirty="0" err="1" smtClean="0">
                <a:solidFill>
                  <a:schemeClr val="lt1"/>
                </a:solidFill>
              </a:rPr>
              <a:t>tupeň</a:t>
            </a:r>
            <a:r>
              <a:rPr lang="en-US" sz="1600" dirty="0" smtClean="0">
                <a:solidFill>
                  <a:schemeClr val="lt1"/>
                </a:solidFill>
              </a:rPr>
              <a:t> </a:t>
            </a:r>
            <a:r>
              <a:rPr lang="en-US" sz="1600" dirty="0">
                <a:solidFill>
                  <a:schemeClr val="lt1"/>
                </a:solidFill>
              </a:rPr>
              <a:t>1 </a:t>
            </a:r>
            <a:r>
              <a:rPr lang="en-US" sz="1600" dirty="0" err="1">
                <a:solidFill>
                  <a:schemeClr val="lt1"/>
                </a:solidFill>
              </a:rPr>
              <a:t>bude</a:t>
            </a:r>
            <a:r>
              <a:rPr lang="en-US" sz="1600" dirty="0">
                <a:solidFill>
                  <a:schemeClr val="lt1"/>
                </a:solidFill>
              </a:rPr>
              <a:t> </a:t>
            </a:r>
            <a:r>
              <a:rPr lang="en-US" sz="1600" dirty="0" err="1">
                <a:solidFill>
                  <a:schemeClr val="lt1"/>
                </a:solidFill>
              </a:rPr>
              <a:t>dosažen</a:t>
            </a:r>
            <a:r>
              <a:rPr lang="en-US" sz="1600" dirty="0">
                <a:solidFill>
                  <a:schemeClr val="lt1"/>
                </a:solidFill>
              </a:rPr>
              <a:t> do 12 </a:t>
            </a:r>
            <a:r>
              <a:rPr lang="en-US" sz="1600" dirty="0" err="1">
                <a:solidFill>
                  <a:schemeClr val="lt1"/>
                </a:solidFill>
              </a:rPr>
              <a:t>týdnů</a:t>
            </a:r>
            <a:r>
              <a:rPr lang="en-US" sz="1600" dirty="0">
                <a:solidFill>
                  <a:schemeClr val="lt1"/>
                </a:solidFill>
              </a:rPr>
              <a:t>; </a:t>
            </a:r>
            <a:r>
              <a:rPr lang="en-US" sz="1600" dirty="0" err="1">
                <a:solidFill>
                  <a:schemeClr val="lt1"/>
                </a:solidFill>
              </a:rPr>
              <a:t>léčit</a:t>
            </a:r>
            <a:r>
              <a:rPr lang="en-US" sz="1600" dirty="0">
                <a:solidFill>
                  <a:schemeClr val="lt1"/>
                </a:solidFill>
              </a:rPr>
              <a:t> </a:t>
            </a:r>
            <a:r>
              <a:rPr lang="en-US" sz="1600" dirty="0" err="1">
                <a:solidFill>
                  <a:schemeClr val="lt1"/>
                </a:solidFill>
              </a:rPr>
              <a:t>jako</a:t>
            </a:r>
            <a:r>
              <a:rPr lang="en-US" sz="1600" dirty="0">
                <a:solidFill>
                  <a:schemeClr val="lt1"/>
                </a:solidFill>
              </a:rPr>
              <a:t> </a:t>
            </a:r>
            <a:r>
              <a:rPr lang="cs-CZ" sz="1600" dirty="0">
                <a:solidFill>
                  <a:schemeClr val="lt1"/>
                </a:solidFill>
              </a:rPr>
              <a:t>s</a:t>
            </a:r>
            <a:r>
              <a:rPr lang="en-US" sz="1600" dirty="0" err="1" smtClean="0">
                <a:solidFill>
                  <a:schemeClr val="lt1"/>
                </a:solidFill>
              </a:rPr>
              <a:t>tupeň</a:t>
            </a:r>
            <a:r>
              <a:rPr lang="en-US" sz="1600" dirty="0" smtClean="0">
                <a:solidFill>
                  <a:schemeClr val="lt1"/>
                </a:solidFill>
              </a:rPr>
              <a:t> 4</a:t>
            </a:r>
            <a:r>
              <a:rPr lang="cs-CZ" sz="1600" dirty="0" smtClean="0">
                <a:solidFill>
                  <a:schemeClr val="lt1"/>
                </a:solidFill>
              </a:rPr>
              <a:t>,</a:t>
            </a:r>
            <a:r>
              <a:rPr lang="en-US" sz="1600" dirty="0" smtClean="0">
                <a:solidFill>
                  <a:schemeClr val="lt1"/>
                </a:solidFill>
              </a:rPr>
              <a:t> </a:t>
            </a:r>
            <a:r>
              <a:rPr lang="en-US" sz="1600" dirty="0" err="1">
                <a:solidFill>
                  <a:schemeClr val="lt1"/>
                </a:solidFill>
              </a:rPr>
              <a:t>pokud</a:t>
            </a:r>
            <a:r>
              <a:rPr lang="en-US" sz="1600" dirty="0">
                <a:solidFill>
                  <a:schemeClr val="lt1"/>
                </a:solidFill>
              </a:rPr>
              <a:t> bez </a:t>
            </a:r>
            <a:r>
              <a:rPr lang="en-US" sz="1600" dirty="0" err="1">
                <a:solidFill>
                  <a:schemeClr val="lt1"/>
                </a:solidFill>
              </a:rPr>
              <a:t>zlepšení</a:t>
            </a:r>
            <a:endParaRPr dirty="0"/>
          </a:p>
        </p:txBody>
      </p:sp>
      <p:cxnSp>
        <p:nvCxnSpPr>
          <p:cNvPr id="649" name="Google Shape;649;p15"/>
          <p:cNvCxnSpPr>
            <a:stCxn id="648" idx="2"/>
            <a:endCxn id="644" idx="0"/>
          </p:cNvCxnSpPr>
          <p:nvPr/>
        </p:nvCxnSpPr>
        <p:spPr>
          <a:xfrm>
            <a:off x="6916764" y="2852505"/>
            <a:ext cx="0" cy="241200"/>
          </a:xfrm>
          <a:prstGeom prst="straightConnector1">
            <a:avLst/>
          </a:prstGeom>
          <a:noFill/>
          <a:ln w="28575" cap="flat" cmpd="sng">
            <a:solidFill>
              <a:schemeClr val="dk1"/>
            </a:solidFill>
            <a:prstDash val="solid"/>
            <a:round/>
            <a:headEnd type="none" w="med" len="med"/>
            <a:tailEnd type="triangle" w="med" len="med"/>
          </a:ln>
        </p:spPr>
      </p:cxnSp>
      <p:cxnSp>
        <p:nvCxnSpPr>
          <p:cNvPr id="650" name="Google Shape;650;p15"/>
          <p:cNvCxnSpPr>
            <a:stCxn id="651" idx="2"/>
            <a:endCxn id="652" idx="0"/>
          </p:cNvCxnSpPr>
          <p:nvPr/>
        </p:nvCxnSpPr>
        <p:spPr>
          <a:xfrm>
            <a:off x="10314255" y="4989631"/>
            <a:ext cx="0" cy="259800"/>
          </a:xfrm>
          <a:prstGeom prst="straightConnector1">
            <a:avLst/>
          </a:prstGeom>
          <a:noFill/>
          <a:ln w="28575" cap="flat" cmpd="sng">
            <a:solidFill>
              <a:schemeClr val="dk1"/>
            </a:solidFill>
            <a:prstDash val="solid"/>
            <a:round/>
            <a:headEnd type="none" w="med" len="med"/>
            <a:tailEnd type="triangle" w="med" len="med"/>
          </a:ln>
        </p:spPr>
      </p:cxnSp>
      <p:cxnSp>
        <p:nvCxnSpPr>
          <p:cNvPr id="653" name="Google Shape;653;p15"/>
          <p:cNvCxnSpPr>
            <a:stCxn id="654" idx="2"/>
            <a:endCxn id="655" idx="0"/>
          </p:cNvCxnSpPr>
          <p:nvPr/>
        </p:nvCxnSpPr>
        <p:spPr>
          <a:xfrm>
            <a:off x="10314255" y="1846509"/>
            <a:ext cx="0" cy="514500"/>
          </a:xfrm>
          <a:prstGeom prst="straightConnector1">
            <a:avLst/>
          </a:prstGeom>
          <a:noFill/>
          <a:ln w="28575" cap="flat" cmpd="sng">
            <a:solidFill>
              <a:schemeClr val="dk1"/>
            </a:solidFill>
            <a:prstDash val="solid"/>
            <a:round/>
            <a:headEnd type="none" w="med" len="med"/>
            <a:tailEnd type="triangle" w="med" len="med"/>
          </a:ln>
        </p:spPr>
      </p:cxnSp>
      <p:sp>
        <p:nvSpPr>
          <p:cNvPr id="654" name="Google Shape;654;p15"/>
          <p:cNvSpPr txBox="1"/>
          <p:nvPr/>
        </p:nvSpPr>
        <p:spPr>
          <a:xfrm>
            <a:off x="8730255" y="1501800"/>
            <a:ext cx="3168000" cy="344709"/>
          </a:xfrm>
          <a:prstGeom prst="rect">
            <a:avLst/>
          </a:prstGeom>
          <a:solidFill>
            <a:srgbClr val="C00000"/>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600"/>
              <a:buFont typeface="Noto Sans Symbols"/>
              <a:buNone/>
            </a:pPr>
            <a:r>
              <a:rPr lang="en-US" sz="1600" b="1">
                <a:solidFill>
                  <a:schemeClr val="lt1"/>
                </a:solidFill>
              </a:rPr>
              <a:t>Stupeň</a:t>
            </a:r>
            <a:r>
              <a:rPr lang="en-US" sz="1600" b="1">
                <a:solidFill>
                  <a:srgbClr val="FFFFFF"/>
                </a:solidFill>
                <a:latin typeface="Arial"/>
                <a:ea typeface="Arial"/>
                <a:cs typeface="Arial"/>
                <a:sym typeface="Arial"/>
              </a:rPr>
              <a:t> 4</a:t>
            </a:r>
            <a:endParaRPr/>
          </a:p>
        </p:txBody>
      </p:sp>
      <p:sp>
        <p:nvSpPr>
          <p:cNvPr id="651" name="Google Shape;651;p15"/>
          <p:cNvSpPr txBox="1"/>
          <p:nvPr/>
        </p:nvSpPr>
        <p:spPr>
          <a:xfrm>
            <a:off x="8730255" y="3093727"/>
            <a:ext cx="3168000" cy="1895904"/>
          </a:xfrm>
          <a:prstGeom prst="rect">
            <a:avLst/>
          </a:prstGeom>
          <a:solidFill>
            <a:srgbClr val="C00000"/>
          </a:solidFill>
          <a:ln>
            <a:noFill/>
          </a:ln>
        </p:spPr>
        <p:txBody>
          <a:bodyPr spcFirstLastPara="1" wrap="square" lIns="121900" tIns="60950" rIns="121900" bIns="60950" anchor="ctr" anchorCtr="0">
            <a:spAutoFit/>
          </a:bodyPr>
          <a:lstStyle/>
          <a:p>
            <a:pPr marL="0" marR="0" lvl="0" indent="0" algn="ctr" rtl="0">
              <a:lnSpc>
                <a:spcPct val="90000"/>
              </a:lnSpc>
              <a:spcBef>
                <a:spcPts val="0"/>
              </a:spcBef>
              <a:spcAft>
                <a:spcPts val="0"/>
              </a:spcAft>
              <a:buClr>
                <a:srgbClr val="8B3D9A"/>
              </a:buClr>
              <a:buSzPts val="1600"/>
              <a:buFont typeface="Noto Sans Symbols"/>
              <a:buNone/>
            </a:pPr>
            <a:r>
              <a:rPr lang="en-US" sz="1600">
                <a:solidFill>
                  <a:srgbClr val="FFFFFF"/>
                </a:solidFill>
                <a:latin typeface="Arial"/>
                <a:ea typeface="Arial"/>
                <a:cs typeface="Arial"/>
                <a:sym typeface="Arial"/>
              </a:rPr>
              <a:t>I</a:t>
            </a:r>
            <a:r>
              <a:rPr lang="en-US" sz="1600">
                <a:solidFill>
                  <a:schemeClr val="lt1"/>
                </a:solidFill>
              </a:rPr>
              <a:t>niciace symptomatické léčby a denně monitorovat</a:t>
            </a:r>
            <a:r>
              <a:rPr lang="en-US" sz="1600">
                <a:solidFill>
                  <a:srgbClr val="FFFFFF"/>
                </a:solidFill>
                <a:latin typeface="Arial"/>
                <a:ea typeface="Arial"/>
                <a:cs typeface="Arial"/>
                <a:sym typeface="Arial"/>
              </a:rPr>
              <a:t>; zvážit endoskopii </a:t>
            </a:r>
            <a:r>
              <a:rPr lang="en-US" sz="1600">
                <a:solidFill>
                  <a:srgbClr val="FFFFFF"/>
                </a:solidFill>
              </a:rPr>
              <a:t>a biopsii, léčit pomocí</a:t>
            </a:r>
            <a:r>
              <a:rPr lang="en-US" sz="1600">
                <a:solidFill>
                  <a:srgbClr val="FFFFFF"/>
                </a:solidFill>
                <a:latin typeface="Arial"/>
                <a:ea typeface="Arial"/>
                <a:cs typeface="Arial"/>
                <a:sym typeface="Arial"/>
              </a:rPr>
              <a:t> 1–2 mg/kg/den IV methylprednisolon</a:t>
            </a:r>
            <a:r>
              <a:rPr lang="en-US" sz="1600">
                <a:solidFill>
                  <a:srgbClr val="FFFFFF"/>
                </a:solidFill>
              </a:rPr>
              <a:t>u</a:t>
            </a:r>
            <a:r>
              <a:rPr lang="en-US" sz="1600">
                <a:solidFill>
                  <a:srgbClr val="FFFFFF"/>
                </a:solidFill>
                <a:latin typeface="Arial"/>
                <a:ea typeface="Arial"/>
                <a:cs typeface="Arial"/>
                <a:sym typeface="Arial"/>
              </a:rPr>
              <a:t> nebo ve větším bolu </a:t>
            </a:r>
            <a:r>
              <a:rPr lang="en-US" sz="1600">
                <a:solidFill>
                  <a:srgbClr val="FFFFFF"/>
                </a:solidFill>
              </a:rPr>
              <a:t>následovaným</a:t>
            </a:r>
            <a:r>
              <a:rPr lang="en-US" sz="1600">
                <a:solidFill>
                  <a:srgbClr val="FFFFFF"/>
                </a:solidFill>
                <a:latin typeface="Arial"/>
                <a:ea typeface="Arial"/>
                <a:cs typeface="Arial"/>
                <a:sym typeface="Arial"/>
              </a:rPr>
              <a:t> </a:t>
            </a:r>
            <a:br>
              <a:rPr lang="en-US" sz="1600">
                <a:solidFill>
                  <a:srgbClr val="FFFFFF"/>
                </a:solidFill>
                <a:latin typeface="Arial"/>
                <a:ea typeface="Arial"/>
                <a:cs typeface="Arial"/>
                <a:sym typeface="Arial"/>
              </a:rPr>
            </a:br>
            <a:r>
              <a:rPr lang="en-US" sz="1600">
                <a:solidFill>
                  <a:srgbClr val="FFFFFF"/>
                </a:solidFill>
                <a:latin typeface="Arial"/>
                <a:ea typeface="Arial"/>
                <a:cs typeface="Arial"/>
                <a:sym typeface="Arial"/>
              </a:rPr>
              <a:t>1–2 mg/kg/d</a:t>
            </a:r>
            <a:r>
              <a:rPr lang="en-US" sz="1600">
                <a:solidFill>
                  <a:srgbClr val="FFFFFF"/>
                </a:solidFill>
              </a:rPr>
              <a:t>en</a:t>
            </a:r>
            <a:r>
              <a:rPr lang="en-US" sz="1600">
                <a:solidFill>
                  <a:srgbClr val="FFFFFF"/>
                </a:solidFill>
                <a:latin typeface="Arial"/>
                <a:ea typeface="Arial"/>
                <a:cs typeface="Arial"/>
                <a:sym typeface="Arial"/>
              </a:rPr>
              <a:t> prednison</a:t>
            </a:r>
            <a:r>
              <a:rPr lang="en-US" sz="1600">
                <a:solidFill>
                  <a:srgbClr val="FFFFFF"/>
                </a:solidFill>
              </a:rPr>
              <a:t>u</a:t>
            </a:r>
            <a:r>
              <a:rPr lang="en-US" sz="1600">
                <a:solidFill>
                  <a:srgbClr val="FFFFFF"/>
                </a:solidFill>
                <a:latin typeface="Arial"/>
                <a:ea typeface="Arial"/>
                <a:cs typeface="Arial"/>
                <a:sym typeface="Arial"/>
              </a:rPr>
              <a:t> </a:t>
            </a:r>
            <a:r>
              <a:rPr lang="en-US" sz="1600">
                <a:solidFill>
                  <a:srgbClr val="FFFFFF"/>
                </a:solidFill>
              </a:rPr>
              <a:t>nebo obdobným kortikosteroidem</a:t>
            </a:r>
            <a:endParaRPr/>
          </a:p>
        </p:txBody>
      </p:sp>
      <p:sp>
        <p:nvSpPr>
          <p:cNvPr id="655" name="Google Shape;655;p15"/>
          <p:cNvSpPr txBox="1"/>
          <p:nvPr/>
        </p:nvSpPr>
        <p:spPr>
          <a:xfrm>
            <a:off x="8730255" y="2360952"/>
            <a:ext cx="3168000" cy="344706"/>
          </a:xfrm>
          <a:prstGeom prst="rect">
            <a:avLst/>
          </a:prstGeom>
          <a:solidFill>
            <a:srgbClr val="C00000"/>
          </a:solidFill>
          <a:ln>
            <a:noFill/>
          </a:ln>
        </p:spPr>
        <p:txBody>
          <a:bodyPr spcFirstLastPara="1" wrap="square" lIns="47975" tIns="60950" rIns="47975" bIns="60950" anchor="ctr" anchorCtr="0">
            <a:spAutoFit/>
          </a:bodyPr>
          <a:lstStyle/>
          <a:p>
            <a:pPr marL="0" marR="0" lvl="0" indent="0" algn="ctr" rtl="0">
              <a:lnSpc>
                <a:spcPct val="90000"/>
              </a:lnSpc>
              <a:spcBef>
                <a:spcPts val="0"/>
              </a:spcBef>
              <a:spcAft>
                <a:spcPts val="0"/>
              </a:spcAft>
              <a:buClr>
                <a:srgbClr val="FEFDDE"/>
              </a:buClr>
              <a:buSzPts val="1600"/>
              <a:buFont typeface="Noto Sans Symbols"/>
              <a:buNone/>
            </a:pPr>
            <a:r>
              <a:rPr lang="en-US" sz="1600">
                <a:solidFill>
                  <a:srgbClr val="FFFFFF"/>
                </a:solidFill>
              </a:rPr>
              <a:t>Trvale vysadit</a:t>
            </a:r>
            <a:endParaRPr sz="1600">
              <a:solidFill>
                <a:srgbClr val="FFFFFF"/>
              </a:solidFill>
              <a:latin typeface="Arial"/>
              <a:ea typeface="Arial"/>
              <a:cs typeface="Arial"/>
              <a:sym typeface="Arial"/>
            </a:endParaRPr>
          </a:p>
        </p:txBody>
      </p:sp>
      <p:sp>
        <p:nvSpPr>
          <p:cNvPr id="652" name="Google Shape;652;p15"/>
          <p:cNvSpPr txBox="1"/>
          <p:nvPr/>
        </p:nvSpPr>
        <p:spPr>
          <a:xfrm>
            <a:off x="8730255" y="5249323"/>
            <a:ext cx="3168000" cy="1156800"/>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1600"/>
              <a:buFont typeface="Noto Sans Symbols"/>
              <a:buNone/>
            </a:pPr>
            <a:r>
              <a:rPr lang="en-US" sz="1600" b="1" dirty="0" err="1">
                <a:solidFill>
                  <a:schemeClr val="lt1"/>
                </a:solidFill>
              </a:rPr>
              <a:t>Zhodnotit</a:t>
            </a:r>
            <a:r>
              <a:rPr lang="en-US" sz="1600" b="1" dirty="0">
                <a:solidFill>
                  <a:schemeClr val="lt1"/>
                </a:solidFill>
              </a:rPr>
              <a:t> </a:t>
            </a:r>
            <a:r>
              <a:rPr lang="en-US" sz="1600" b="1" dirty="0" err="1">
                <a:solidFill>
                  <a:schemeClr val="lt1"/>
                </a:solidFill>
              </a:rPr>
              <a:t>denně</a:t>
            </a:r>
            <a:r>
              <a:rPr lang="en-US" sz="1600" b="1" dirty="0">
                <a:solidFill>
                  <a:srgbClr val="FFFFFF"/>
                </a:solidFill>
                <a:latin typeface="Arial"/>
                <a:ea typeface="Arial"/>
                <a:cs typeface="Arial"/>
                <a:sym typeface="Arial"/>
              </a:rPr>
              <a:t>; </a:t>
            </a:r>
            <a:r>
              <a:rPr lang="en-US" sz="1600" dirty="0">
                <a:solidFill>
                  <a:srgbClr val="FFFFFF"/>
                </a:solidFill>
                <a:latin typeface="Arial"/>
                <a:ea typeface="Arial"/>
                <a:cs typeface="Arial"/>
                <a:sym typeface="Arial"/>
              </a:rPr>
              <a:t/>
            </a:r>
            <a:br>
              <a:rPr lang="en-US" sz="1600" dirty="0">
                <a:solidFill>
                  <a:srgbClr val="FFFFFF"/>
                </a:solidFill>
                <a:latin typeface="Arial"/>
                <a:ea typeface="Arial"/>
                <a:cs typeface="Arial"/>
                <a:sym typeface="Arial"/>
              </a:rPr>
            </a:br>
            <a:r>
              <a:rPr lang="en-US" sz="1600" dirty="0" err="1">
                <a:solidFill>
                  <a:srgbClr val="FFFFFF"/>
                </a:solidFill>
              </a:rPr>
              <a:t>snižovat</a:t>
            </a:r>
            <a:r>
              <a:rPr lang="en-US" sz="1600" dirty="0">
                <a:solidFill>
                  <a:srgbClr val="FFFFFF"/>
                </a:solidFill>
              </a:rPr>
              <a:t> </a:t>
            </a:r>
            <a:r>
              <a:rPr lang="en-US" sz="1600" dirty="0" err="1">
                <a:solidFill>
                  <a:srgbClr val="FFFFFF"/>
                </a:solidFill>
              </a:rPr>
              <a:t>kortikosteroidy</a:t>
            </a:r>
            <a:r>
              <a:rPr lang="en-US" sz="1600" dirty="0">
                <a:solidFill>
                  <a:srgbClr val="FFFFFF"/>
                </a:solidFill>
              </a:rPr>
              <a:t> </a:t>
            </a:r>
            <a:r>
              <a:rPr lang="en-US" sz="1600" dirty="0" err="1">
                <a:solidFill>
                  <a:srgbClr val="FFFFFF"/>
                </a:solidFill>
              </a:rPr>
              <a:t>pokud</a:t>
            </a:r>
            <a:r>
              <a:rPr lang="en-US" sz="1600" dirty="0">
                <a:solidFill>
                  <a:srgbClr val="FFFFFF"/>
                </a:solidFill>
              </a:rPr>
              <a:t> </a:t>
            </a:r>
            <a:r>
              <a:rPr lang="en-US" sz="1600" dirty="0" err="1">
                <a:solidFill>
                  <a:srgbClr val="FFFFFF"/>
                </a:solidFill>
              </a:rPr>
              <a:t>dosažen</a:t>
            </a:r>
            <a:r>
              <a:rPr lang="en-US" sz="1600" dirty="0">
                <a:solidFill>
                  <a:srgbClr val="FFFFFF"/>
                </a:solidFill>
                <a:latin typeface="Arial"/>
                <a:ea typeface="Arial"/>
                <a:cs typeface="Arial"/>
                <a:sym typeface="Arial"/>
              </a:rPr>
              <a:t/>
            </a:r>
            <a:br>
              <a:rPr lang="en-US" sz="1600" dirty="0">
                <a:solidFill>
                  <a:srgbClr val="FFFFFF"/>
                </a:solidFill>
                <a:latin typeface="Arial"/>
                <a:ea typeface="Arial"/>
                <a:cs typeface="Arial"/>
                <a:sym typeface="Arial"/>
              </a:rPr>
            </a:br>
            <a:r>
              <a:rPr lang="en-US" sz="1600" dirty="0" smtClean="0">
                <a:solidFill>
                  <a:srgbClr val="FFFFFF"/>
                </a:solidFill>
                <a:latin typeface="Arial"/>
                <a:ea typeface="Arial"/>
                <a:cs typeface="Arial"/>
                <a:sym typeface="Arial"/>
              </a:rPr>
              <a:t>≤</a:t>
            </a:r>
            <a:r>
              <a:rPr lang="cs-CZ" sz="1600" dirty="0" smtClean="0">
                <a:solidFill>
                  <a:srgbClr val="FFFFFF"/>
                </a:solidFill>
                <a:latin typeface="Arial"/>
                <a:ea typeface="Arial"/>
                <a:cs typeface="Arial"/>
                <a:sym typeface="Arial"/>
              </a:rPr>
              <a:t> s</a:t>
            </a:r>
            <a:r>
              <a:rPr lang="en-US" sz="1600" dirty="0" err="1" smtClean="0">
                <a:solidFill>
                  <a:srgbClr val="FFFFFF"/>
                </a:solidFill>
              </a:rPr>
              <a:t>tupeň</a:t>
            </a:r>
            <a:r>
              <a:rPr lang="en-US" sz="1600" dirty="0" smtClean="0">
                <a:solidFill>
                  <a:srgbClr val="FFFFFF"/>
                </a:solidFill>
                <a:latin typeface="Arial"/>
                <a:ea typeface="Arial"/>
                <a:cs typeface="Arial"/>
                <a:sym typeface="Arial"/>
              </a:rPr>
              <a:t> </a:t>
            </a:r>
            <a:r>
              <a:rPr lang="en-US" sz="1600" dirty="0">
                <a:solidFill>
                  <a:srgbClr val="FFFFFF"/>
                </a:solidFill>
                <a:latin typeface="Arial"/>
                <a:ea typeface="Arial"/>
                <a:cs typeface="Arial"/>
                <a:sym typeface="Arial"/>
              </a:rPr>
              <a:t>1; </a:t>
            </a:r>
            <a:r>
              <a:rPr lang="en-US" sz="1600" dirty="0" err="1">
                <a:solidFill>
                  <a:srgbClr val="FFFFFF"/>
                </a:solidFill>
                <a:latin typeface="Arial"/>
                <a:ea typeface="Arial"/>
                <a:cs typeface="Arial"/>
                <a:sym typeface="Arial"/>
              </a:rPr>
              <a:t>uvážit</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imunosupresi</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po</a:t>
            </a:r>
            <a:r>
              <a:rPr lang="en-US" sz="1600" dirty="0">
                <a:solidFill>
                  <a:srgbClr val="FFFFFF"/>
                </a:solidFill>
                <a:latin typeface="Arial"/>
                <a:ea typeface="Arial"/>
                <a:cs typeface="Arial"/>
                <a:sym typeface="Arial"/>
              </a:rPr>
              <a:t> </a:t>
            </a:r>
            <a:r>
              <a:rPr lang="en-US" sz="1600" dirty="0" err="1">
                <a:solidFill>
                  <a:srgbClr val="FFFFFF"/>
                </a:solidFill>
                <a:latin typeface="Arial"/>
                <a:ea typeface="Arial"/>
                <a:cs typeface="Arial"/>
                <a:sym typeface="Arial"/>
              </a:rPr>
              <a:t>dalších</a:t>
            </a:r>
            <a:r>
              <a:rPr lang="en-US" sz="1600" dirty="0">
                <a:solidFill>
                  <a:srgbClr val="FFFFFF"/>
                </a:solidFill>
                <a:latin typeface="Arial"/>
                <a:ea typeface="Arial"/>
                <a:cs typeface="Arial"/>
                <a:sym typeface="Arial"/>
              </a:rPr>
              <a:t> 48 </a:t>
            </a:r>
            <a:r>
              <a:rPr lang="en-US" sz="1600" dirty="0" err="1">
                <a:solidFill>
                  <a:srgbClr val="FFFFFF"/>
                </a:solidFill>
                <a:latin typeface="Arial"/>
                <a:ea typeface="Arial"/>
                <a:cs typeface="Arial"/>
                <a:sym typeface="Arial"/>
              </a:rPr>
              <a:t>hodinách</a:t>
            </a:r>
            <a:r>
              <a:rPr lang="en-US" sz="1600" dirty="0">
                <a:solidFill>
                  <a:srgbClr val="FFFFFF"/>
                </a:solidFill>
                <a:latin typeface="Arial"/>
                <a:ea typeface="Arial"/>
                <a:cs typeface="Arial"/>
                <a:sym typeface="Arial"/>
              </a:rPr>
              <a:t> </a:t>
            </a:r>
            <a:endParaRPr sz="1600" dirty="0">
              <a:solidFill>
                <a:srgbClr val="FFFFFF"/>
              </a:solidFill>
              <a:latin typeface="Arial"/>
              <a:ea typeface="Arial"/>
              <a:cs typeface="Arial"/>
              <a:sym typeface="Arial"/>
            </a:endParaRPr>
          </a:p>
        </p:txBody>
      </p:sp>
      <p:cxnSp>
        <p:nvCxnSpPr>
          <p:cNvPr id="656" name="Google Shape;656;p15"/>
          <p:cNvCxnSpPr>
            <a:stCxn id="655" idx="2"/>
            <a:endCxn id="651" idx="0"/>
          </p:cNvCxnSpPr>
          <p:nvPr/>
        </p:nvCxnSpPr>
        <p:spPr>
          <a:xfrm>
            <a:off x="10314255" y="2705658"/>
            <a:ext cx="0" cy="388200"/>
          </a:xfrm>
          <a:prstGeom prst="straightConnector1">
            <a:avLst/>
          </a:prstGeom>
          <a:noFill/>
          <a:ln w="28575" cap="flat" cmpd="sng">
            <a:solidFill>
              <a:schemeClr val="dk1"/>
            </a:solidFill>
            <a:prstDash val="solid"/>
            <a:round/>
            <a:headEnd type="none" w="med" len="med"/>
            <a:tailEnd type="triangle" w="med" len="med"/>
          </a:ln>
        </p:spPr>
      </p:cxnSp>
      <p:sp>
        <p:nvSpPr>
          <p:cNvPr id="657" name="Google Shape;657;p15"/>
          <p:cNvSpPr txBox="1"/>
          <p:nvPr/>
        </p:nvSpPr>
        <p:spPr>
          <a:xfrm>
            <a:off x="132525" y="2349425"/>
            <a:ext cx="18012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solidFill>
                  <a:srgbClr val="000000"/>
                </a:solidFill>
                <a:latin typeface="Arial"/>
                <a:ea typeface="Arial"/>
                <a:cs typeface="Arial"/>
                <a:sym typeface="Arial"/>
              </a:rPr>
              <a:t>Atezolizumab</a:t>
            </a:r>
            <a:endParaRPr sz="1900" b="1">
              <a:solidFill>
                <a:srgbClr val="000000"/>
              </a:solidFill>
              <a:latin typeface="Arial"/>
              <a:ea typeface="Arial"/>
              <a:cs typeface="Arial"/>
              <a:sym typeface="Arial"/>
            </a:endParaRPr>
          </a:p>
        </p:txBody>
      </p:sp>
      <p:sp>
        <p:nvSpPr>
          <p:cNvPr id="658" name="Google Shape;658;p15"/>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29"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smtClean="0">
                <a:solidFill>
                  <a:srgbClr val="555555"/>
                </a:solidFill>
                <a:latin typeface="Arial"/>
                <a:ea typeface="Arial"/>
                <a:cs typeface="Arial"/>
                <a:sym typeface="Arial"/>
              </a:rPr>
              <a:t>M-CZ-0000</a:t>
            </a:r>
            <a:r>
              <a:rPr lang="cs-CZ" sz="900" dirty="0" smtClean="0">
                <a:solidFill>
                  <a:srgbClr val="555555"/>
                </a:solidFill>
                <a:latin typeface="Arial"/>
                <a:ea typeface="Arial"/>
                <a:cs typeface="Arial"/>
                <a:sym typeface="Arial"/>
              </a:rPr>
              <a:t>1337</a:t>
            </a:r>
            <a:endParaRPr sz="900" dirty="0">
              <a:solidFill>
                <a:schemeClr val="dk1"/>
              </a:solidFill>
              <a:latin typeface="Arial"/>
              <a:ea typeface="Arial"/>
              <a:cs typeface="Arial"/>
              <a:sym typeface="Arial"/>
            </a:endParaRPr>
          </a:p>
        </p:txBody>
      </p:sp>
      <p:sp>
        <p:nvSpPr>
          <p:cNvPr id="30" name="Rectangle 29"/>
          <p:cNvSpPr/>
          <p:nvPr/>
        </p:nvSpPr>
        <p:spPr>
          <a:xfrm>
            <a:off x="132524" y="6539268"/>
            <a:ext cx="2412840" cy="246221"/>
          </a:xfrm>
          <a:prstGeom prst="rect">
            <a:avLst/>
          </a:prstGeom>
        </p:spPr>
        <p:txBody>
          <a:bodyPr wrap="none">
            <a:spAutoFit/>
          </a:bodyPr>
          <a:lstStyle/>
          <a:p>
            <a:r>
              <a:rPr lang="en-US" sz="1000" dirty="0">
                <a:solidFill>
                  <a:schemeClr val="dk1"/>
                </a:solidFill>
              </a:rPr>
              <a:t>TECENTRIQ</a:t>
            </a:r>
            <a:r>
              <a:rPr lang="cs-CZ" sz="1000" dirty="0">
                <a:solidFill>
                  <a:schemeClr val="dk1"/>
                </a:solidFill>
              </a:rPr>
              <a:t> Souhrn Údajů o přípravku</a:t>
            </a:r>
            <a:endParaRPr lang="en-US" sz="1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62"/>
        <p:cNvGrpSpPr/>
        <p:nvPr/>
      </p:nvGrpSpPr>
      <p:grpSpPr>
        <a:xfrm>
          <a:off x="0" y="0"/>
          <a:ext cx="0" cy="0"/>
          <a:chOff x="0" y="0"/>
          <a:chExt cx="0" cy="0"/>
        </a:xfrm>
      </p:grpSpPr>
      <p:sp>
        <p:nvSpPr>
          <p:cNvPr id="663" name="Google Shape;663;p16"/>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a:t>Nefritida:</a:t>
            </a:r>
            <a:br>
              <a:rPr lang="en-US"/>
            </a:br>
            <a:r>
              <a:rPr lang="en-US"/>
              <a:t>Klasifikace</a:t>
            </a:r>
            <a:endParaRPr/>
          </a:p>
        </p:txBody>
      </p:sp>
      <p:sp>
        <p:nvSpPr>
          <p:cNvPr id="664" name="Google Shape;664;p16"/>
          <p:cNvSpPr txBox="1">
            <a:spLocks noGrp="1"/>
          </p:cNvSpPr>
          <p:nvPr>
            <p:ph type="body" idx="1"/>
          </p:nvPr>
        </p:nvSpPr>
        <p:spPr>
          <a:xfrm>
            <a:off x="517364" y="6489943"/>
            <a:ext cx="9590568" cy="303213"/>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SzPts val="800"/>
              <a:buNone/>
            </a:pPr>
            <a:r>
              <a:rPr lang="en-US" dirty="0"/>
              <a:t>1. CTCAE </a:t>
            </a:r>
            <a:r>
              <a:rPr lang="en-US" dirty="0" smtClean="0"/>
              <a:t>v5 </a:t>
            </a:r>
            <a:endParaRPr dirty="0"/>
          </a:p>
        </p:txBody>
      </p:sp>
      <p:sp>
        <p:nvSpPr>
          <p:cNvPr id="665" name="Google Shape;665;p16"/>
          <p:cNvSpPr/>
          <p:nvPr/>
        </p:nvSpPr>
        <p:spPr>
          <a:xfrm>
            <a:off x="7075493" y="195742"/>
            <a:ext cx="3701027" cy="1166996"/>
          </a:xfrm>
          <a:prstGeom prst="roundRect">
            <a:avLst>
              <a:gd name="adj" fmla="val 16667"/>
            </a:avLst>
          </a:prstGeom>
          <a:solidFill>
            <a:srgbClr val="C3C3D9"/>
          </a:solidFill>
          <a:ln>
            <a:noFill/>
          </a:ln>
        </p:spPr>
        <p:txBody>
          <a:bodyPr spcFirstLastPara="1" wrap="square" lIns="121900" tIns="60950" rIns="121900" bIns="60950" anchor="ctr" anchorCtr="0">
            <a:noAutofit/>
          </a:bodyPr>
          <a:lstStyle/>
          <a:p>
            <a:pPr marL="0" marR="0" lvl="0" indent="0" algn="ctr" rtl="0">
              <a:lnSpc>
                <a:spcPct val="100000"/>
              </a:lnSpc>
              <a:spcBef>
                <a:spcPts val="0"/>
              </a:spcBef>
              <a:spcAft>
                <a:spcPts val="0"/>
              </a:spcAft>
              <a:buClr>
                <a:srgbClr val="6F2A5C"/>
              </a:buClr>
              <a:buSzPts val="1400"/>
              <a:buFont typeface="Arial"/>
              <a:buNone/>
            </a:pPr>
            <a:r>
              <a:rPr lang="en-US" sz="1400" b="1" i="0" u="none" strike="noStrike" cap="none">
                <a:solidFill>
                  <a:srgbClr val="6F2A5C"/>
                </a:solidFill>
                <a:latin typeface="Arial"/>
                <a:ea typeface="Arial"/>
                <a:cs typeface="Arial"/>
                <a:sym typeface="Arial"/>
              </a:rPr>
              <a:t>Symptom</a:t>
            </a:r>
            <a:r>
              <a:rPr lang="en-US" b="1">
                <a:solidFill>
                  <a:srgbClr val="6F2A5C"/>
                </a:solidFill>
              </a:rPr>
              <a:t>y</a:t>
            </a:r>
            <a:endParaRPr/>
          </a:p>
          <a:p>
            <a:pPr marL="0" marR="0" lvl="0" indent="0" algn="ctr" rtl="0">
              <a:lnSpc>
                <a:spcPct val="100000"/>
              </a:lnSpc>
              <a:spcBef>
                <a:spcPts val="700"/>
              </a:spcBef>
              <a:spcAft>
                <a:spcPts val="0"/>
              </a:spcAft>
              <a:buClr>
                <a:srgbClr val="6F2A5C"/>
              </a:buClr>
              <a:buSzPts val="1400"/>
              <a:buFont typeface="Arial"/>
              <a:buNone/>
            </a:pPr>
            <a:r>
              <a:rPr lang="en-US">
                <a:solidFill>
                  <a:srgbClr val="6F2A5C"/>
                </a:solidFill>
              </a:rPr>
              <a:t>Zvýšení sérového kreatininu</a:t>
            </a:r>
            <a:r>
              <a:rPr lang="en-US" sz="1400" b="0" i="0" u="none" strike="noStrike" cap="none">
                <a:solidFill>
                  <a:srgbClr val="6F2A5C"/>
                </a:solidFill>
                <a:latin typeface="Arial"/>
                <a:ea typeface="Arial"/>
                <a:cs typeface="Arial"/>
                <a:sym typeface="Arial"/>
              </a:rPr>
              <a:t>, snížení produkce moči, </a:t>
            </a:r>
            <a:r>
              <a:rPr lang="en-US">
                <a:solidFill>
                  <a:srgbClr val="6F2A5C"/>
                </a:solidFill>
              </a:rPr>
              <a:t>změna barvy moči</a:t>
            </a:r>
            <a:r>
              <a:rPr lang="en-US" sz="1400" b="0" i="0" u="none" strike="noStrike" cap="none">
                <a:solidFill>
                  <a:srgbClr val="6F2A5C"/>
                </a:solidFill>
                <a:latin typeface="Arial"/>
                <a:ea typeface="Arial"/>
                <a:cs typeface="Arial"/>
                <a:sym typeface="Arial"/>
              </a:rPr>
              <a:t>,</a:t>
            </a:r>
            <a:r>
              <a:rPr lang="en-US">
                <a:solidFill>
                  <a:srgbClr val="6F2A5C"/>
                </a:solidFill>
              </a:rPr>
              <a:t> zadržování tekutin, ztráta chuti. </a:t>
            </a:r>
            <a:endParaRPr sz="1400" b="0" i="0" u="none" strike="noStrike" cap="none">
              <a:solidFill>
                <a:srgbClr val="6F2A5C"/>
              </a:solidFill>
              <a:latin typeface="Arial"/>
              <a:ea typeface="Arial"/>
              <a:cs typeface="Arial"/>
              <a:sym typeface="Arial"/>
            </a:endParaRPr>
          </a:p>
        </p:txBody>
      </p:sp>
      <p:cxnSp>
        <p:nvCxnSpPr>
          <p:cNvPr id="666" name="Google Shape;666;p16"/>
          <p:cNvCxnSpPr>
            <a:stCxn id="667" idx="2"/>
            <a:endCxn id="668" idx="0"/>
          </p:cNvCxnSpPr>
          <p:nvPr/>
        </p:nvCxnSpPr>
        <p:spPr>
          <a:xfrm>
            <a:off x="3613064" y="1947704"/>
            <a:ext cx="0" cy="468000"/>
          </a:xfrm>
          <a:prstGeom prst="straightConnector1">
            <a:avLst/>
          </a:prstGeom>
          <a:noFill/>
          <a:ln w="28575" cap="flat" cmpd="sng">
            <a:solidFill>
              <a:schemeClr val="dk1"/>
            </a:solidFill>
            <a:prstDash val="solid"/>
            <a:round/>
            <a:headEnd type="none" w="med" len="med"/>
            <a:tailEnd type="triangle" w="med" len="med"/>
          </a:ln>
        </p:spPr>
      </p:cxnSp>
      <p:sp>
        <p:nvSpPr>
          <p:cNvPr id="667" name="Google Shape;667;p16"/>
          <p:cNvSpPr txBox="1"/>
          <p:nvPr/>
        </p:nvSpPr>
        <p:spPr>
          <a:xfrm>
            <a:off x="1562176" y="1566061"/>
            <a:ext cx="4101776" cy="38164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a:t>
            </a:r>
            <a:r>
              <a:rPr lang="en-US" sz="1900" b="1" i="0" u="none" strike="noStrike" cap="none">
                <a:solidFill>
                  <a:srgbClr val="FFFFFF"/>
                </a:solidFill>
                <a:latin typeface="Arial"/>
                <a:ea typeface="Arial"/>
                <a:cs typeface="Arial"/>
                <a:sym typeface="Arial"/>
              </a:rPr>
              <a:t> 2</a:t>
            </a:r>
            <a:endParaRPr/>
          </a:p>
        </p:txBody>
      </p:sp>
      <p:sp>
        <p:nvSpPr>
          <p:cNvPr id="668" name="Google Shape;668;p16"/>
          <p:cNvSpPr txBox="1"/>
          <p:nvPr/>
        </p:nvSpPr>
        <p:spPr>
          <a:xfrm>
            <a:off x="1562176" y="2415598"/>
            <a:ext cx="4101776" cy="254823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0" i="0" u="none" strike="noStrike" cap="none">
                <a:solidFill>
                  <a:srgbClr val="FFFFFF"/>
                </a:solidFill>
                <a:latin typeface="Arial"/>
                <a:ea typeface="Arial"/>
                <a:cs typeface="Arial"/>
                <a:sym typeface="Arial"/>
              </a:rPr>
              <a:t>Sérový kreatinin &gt;1.5 – 3.0 x baseline; &gt;1.5-3.0 x ULN</a:t>
            </a:r>
            <a:br>
              <a:rPr lang="en-US" sz="1900" b="0" i="0" u="none" strike="noStrike" cap="none">
                <a:solidFill>
                  <a:srgbClr val="FFFFFF"/>
                </a:solidFill>
                <a:latin typeface="Arial"/>
                <a:ea typeface="Arial"/>
                <a:cs typeface="Arial"/>
                <a:sym typeface="Arial"/>
              </a:rPr>
            </a:br>
            <a:endParaRPr sz="1900" b="0" i="0" u="none" strike="noStrike" cap="none">
              <a:solidFill>
                <a:srgbClr val="FFFFFF"/>
              </a:solidFill>
              <a:latin typeface="Arial"/>
              <a:ea typeface="Arial"/>
              <a:cs typeface="Arial"/>
              <a:sym typeface="Arial"/>
            </a:endParaRPr>
          </a:p>
        </p:txBody>
      </p:sp>
      <p:cxnSp>
        <p:nvCxnSpPr>
          <p:cNvPr id="669" name="Google Shape;669;p16"/>
          <p:cNvCxnSpPr>
            <a:stCxn id="670" idx="2"/>
            <a:endCxn id="671" idx="0"/>
          </p:cNvCxnSpPr>
          <p:nvPr/>
        </p:nvCxnSpPr>
        <p:spPr>
          <a:xfrm>
            <a:off x="8930517" y="1958444"/>
            <a:ext cx="0" cy="462600"/>
          </a:xfrm>
          <a:prstGeom prst="straightConnector1">
            <a:avLst/>
          </a:prstGeom>
          <a:noFill/>
          <a:ln w="28575" cap="flat" cmpd="sng">
            <a:solidFill>
              <a:schemeClr val="dk1"/>
            </a:solidFill>
            <a:prstDash val="solid"/>
            <a:round/>
            <a:headEnd type="none" w="med" len="med"/>
            <a:tailEnd type="triangle" w="med" len="med"/>
          </a:ln>
        </p:spPr>
      </p:cxnSp>
      <p:sp>
        <p:nvSpPr>
          <p:cNvPr id="670" name="Google Shape;670;p16"/>
          <p:cNvSpPr txBox="1"/>
          <p:nvPr/>
        </p:nvSpPr>
        <p:spPr>
          <a:xfrm>
            <a:off x="6708357" y="1566061"/>
            <a:ext cx="4444320" cy="392383"/>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 </a:t>
            </a:r>
            <a:r>
              <a:rPr lang="en-US" sz="1900" b="1" i="0" u="none" strike="noStrike" cap="none">
                <a:solidFill>
                  <a:srgbClr val="FFFFFF"/>
                </a:solidFill>
                <a:latin typeface="Arial"/>
                <a:ea typeface="Arial"/>
                <a:cs typeface="Arial"/>
                <a:sym typeface="Arial"/>
              </a:rPr>
              <a:t>3 - 4</a:t>
            </a:r>
            <a:endParaRPr/>
          </a:p>
        </p:txBody>
      </p:sp>
      <p:sp>
        <p:nvSpPr>
          <p:cNvPr id="671" name="Google Shape;671;p16"/>
          <p:cNvSpPr txBox="1"/>
          <p:nvPr/>
        </p:nvSpPr>
        <p:spPr>
          <a:xfrm>
            <a:off x="6708357" y="2420969"/>
            <a:ext cx="4444320" cy="2548232"/>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chemeClr val="lt1"/>
                </a:solidFill>
              </a:rPr>
              <a:t>Sérový kreatinin</a:t>
            </a:r>
            <a:r>
              <a:rPr lang="en-US" sz="1900">
                <a:solidFill>
                  <a:srgbClr val="FFFFFF"/>
                </a:solidFill>
                <a:latin typeface="Arial"/>
                <a:ea typeface="Arial"/>
                <a:cs typeface="Arial"/>
                <a:sym typeface="Arial"/>
              </a:rPr>
              <a:t> &gt; 3.0 x baseline; &gt;3.0-6.0 x ULN</a:t>
            </a:r>
            <a:endParaRPr sz="1900">
              <a:solidFill>
                <a:srgbClr val="FFFFFF"/>
              </a:solidFill>
              <a:latin typeface="Arial"/>
              <a:ea typeface="Arial"/>
              <a:cs typeface="Arial"/>
              <a:sym typeface="Arial"/>
            </a:endParaRPr>
          </a:p>
        </p:txBody>
      </p:sp>
      <p:sp>
        <p:nvSpPr>
          <p:cNvPr id="672" name="Google Shape;672;p16"/>
          <p:cNvSpPr txBox="1"/>
          <p:nvPr/>
        </p:nvSpPr>
        <p:spPr>
          <a:xfrm>
            <a:off x="67450" y="3403225"/>
            <a:ext cx="1494600" cy="367800"/>
          </a:xfrm>
          <a:prstGeom prst="rect">
            <a:avLst/>
          </a:prstGeom>
          <a:noFill/>
          <a:ln>
            <a:noFill/>
          </a:ln>
        </p:spPr>
        <p:txBody>
          <a:bodyPr spcFirstLastPara="1" wrap="square" lIns="121900" tIns="60950" rIns="121900" bIns="60950" anchor="ctr" anchorCtr="0">
            <a:noAutofit/>
          </a:bodyPr>
          <a:lstStyle/>
          <a:p>
            <a:pPr marL="0" marR="0" lvl="0" indent="0" algn="l" rtl="0">
              <a:lnSpc>
                <a:spcPct val="100000"/>
              </a:lnSpc>
              <a:spcBef>
                <a:spcPts val="0"/>
              </a:spcBef>
              <a:spcAft>
                <a:spcPts val="0"/>
              </a:spcAft>
              <a:buClr>
                <a:srgbClr val="000000"/>
              </a:buClr>
              <a:buSzPts val="1900"/>
              <a:buFont typeface="Arial"/>
              <a:buNone/>
            </a:pPr>
            <a:r>
              <a:rPr lang="en-US" sz="1900" b="1" i="0" u="none" strike="noStrike" cap="none" dirty="0" err="1" smtClean="0">
                <a:solidFill>
                  <a:srgbClr val="000000"/>
                </a:solidFill>
                <a:latin typeface="Arial"/>
                <a:ea typeface="Arial"/>
                <a:cs typeface="Arial"/>
                <a:sym typeface="Arial"/>
              </a:rPr>
              <a:t>Defin</a:t>
            </a:r>
            <a:r>
              <a:rPr lang="en-US" sz="1900" b="1" dirty="0" err="1" smtClean="0"/>
              <a:t>ice</a:t>
            </a:r>
            <a:endParaRPr sz="1900" b="1" i="0" u="none" strike="noStrike" cap="none" dirty="0">
              <a:solidFill>
                <a:srgbClr val="000000"/>
              </a:solidFill>
              <a:latin typeface="Arial"/>
              <a:ea typeface="Arial"/>
              <a:cs typeface="Arial"/>
              <a:sym typeface="Arial"/>
            </a:endParaRPr>
          </a:p>
        </p:txBody>
      </p:sp>
      <p:sp>
        <p:nvSpPr>
          <p:cNvPr id="673" name="Google Shape;673;p16"/>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13"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14" name="Rectangle 13"/>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
        <p:nvSpPr>
          <p:cNvPr id="15" name="Google Shape;385;p4"/>
          <p:cNvSpPr txBox="1">
            <a:spLocks/>
          </p:cNvSpPr>
          <p:nvPr/>
        </p:nvSpPr>
        <p:spPr>
          <a:xfrm>
            <a:off x="517364" y="6267745"/>
            <a:ext cx="9590568" cy="303213"/>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L="457200" marR="0" lvl="0" indent="-228600" algn="l" rtl="0">
              <a:lnSpc>
                <a:spcPct val="100000"/>
              </a:lnSpc>
              <a:spcBef>
                <a:spcPts val="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1pPr>
            <a:lvl2pPr marL="914400" marR="0" lvl="1" indent="-228600" algn="l" rtl="0">
              <a:lnSpc>
                <a:spcPct val="100000"/>
              </a:lnSpc>
              <a:spcBef>
                <a:spcPts val="6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2pPr>
            <a:lvl3pPr marL="1371600" marR="0" lvl="2"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2286000" marR="0" lvl="4"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743200" marR="0" lvl="5"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6pPr>
            <a:lvl7pPr marL="3200400" marR="0" lvl="6"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7pPr>
            <a:lvl8pPr marL="3657600" marR="0" lvl="7"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8pPr>
            <a:lvl9pPr marL="4114800" marR="0" lvl="8"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9pPr>
          </a:lstStyle>
          <a:p>
            <a:pPr marL="0" indent="0"/>
            <a:r>
              <a:rPr lang="cs-CZ" dirty="0" smtClean="0"/>
              <a:t>ULN – upper limit normal</a:t>
            </a:r>
            <a:endParaRPr lang="pt-B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677"/>
        <p:cNvGrpSpPr/>
        <p:nvPr/>
      </p:nvGrpSpPr>
      <p:grpSpPr>
        <a:xfrm>
          <a:off x="0" y="0"/>
          <a:ext cx="0" cy="0"/>
          <a:chOff x="0" y="0"/>
          <a:chExt cx="0" cy="0"/>
        </a:xfrm>
      </p:grpSpPr>
      <p:sp>
        <p:nvSpPr>
          <p:cNvPr id="678" name="Google Shape;678;p17"/>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a:t>Nefritida:</a:t>
            </a:r>
            <a:br>
              <a:rPr lang="en-US"/>
            </a:br>
            <a:r>
              <a:rPr lang="en-US"/>
              <a:t>Doporučení k atezolizumabu </a:t>
            </a:r>
            <a:endParaRPr/>
          </a:p>
        </p:txBody>
      </p:sp>
      <p:sp>
        <p:nvSpPr>
          <p:cNvPr id="679" name="Google Shape;679;p17"/>
          <p:cNvSpPr txBox="1">
            <a:spLocks noGrp="1"/>
          </p:cNvSpPr>
          <p:nvPr>
            <p:ph type="body" idx="1"/>
          </p:nvPr>
        </p:nvSpPr>
        <p:spPr>
          <a:xfrm>
            <a:off x="517364" y="6489943"/>
            <a:ext cx="9590568" cy="303213"/>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SzPts val="800"/>
              <a:buNone/>
            </a:pPr>
            <a:r>
              <a:rPr lang="en-US" dirty="0"/>
              <a:t/>
            </a:r>
            <a:br>
              <a:rPr lang="en-US" dirty="0"/>
            </a:br>
            <a:endParaRPr dirty="0"/>
          </a:p>
        </p:txBody>
      </p:sp>
      <p:cxnSp>
        <p:nvCxnSpPr>
          <p:cNvPr id="680" name="Google Shape;680;p17"/>
          <p:cNvCxnSpPr>
            <a:stCxn id="681" idx="2"/>
            <a:endCxn id="682" idx="0"/>
          </p:cNvCxnSpPr>
          <p:nvPr/>
        </p:nvCxnSpPr>
        <p:spPr>
          <a:xfrm>
            <a:off x="3998175" y="1838075"/>
            <a:ext cx="18900" cy="374700"/>
          </a:xfrm>
          <a:prstGeom prst="straightConnector1">
            <a:avLst/>
          </a:prstGeom>
          <a:noFill/>
          <a:ln w="28575" cap="flat" cmpd="sng">
            <a:solidFill>
              <a:schemeClr val="dk1"/>
            </a:solidFill>
            <a:prstDash val="solid"/>
            <a:round/>
            <a:headEnd type="none" w="med" len="med"/>
            <a:tailEnd type="triangle" w="med" len="med"/>
          </a:ln>
        </p:spPr>
      </p:cxnSp>
      <p:sp>
        <p:nvSpPr>
          <p:cNvPr id="681" name="Google Shape;681;p17"/>
          <p:cNvSpPr txBox="1"/>
          <p:nvPr/>
        </p:nvSpPr>
        <p:spPr>
          <a:xfrm>
            <a:off x="1846275" y="1456475"/>
            <a:ext cx="4303800" cy="381600"/>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2100"/>
              <a:buFont typeface="Noto Sans Symbols"/>
              <a:buNone/>
            </a:pPr>
            <a:r>
              <a:rPr lang="en-US" sz="2100" b="1">
                <a:solidFill>
                  <a:srgbClr val="FFFFFF"/>
                </a:solidFill>
              </a:rPr>
              <a:t>Stupeň</a:t>
            </a:r>
            <a:r>
              <a:rPr lang="en-US" sz="2100" b="1" i="0" u="none" strike="noStrike" cap="none">
                <a:solidFill>
                  <a:srgbClr val="FFFFFF"/>
                </a:solidFill>
                <a:latin typeface="Arial"/>
                <a:ea typeface="Arial"/>
                <a:cs typeface="Arial"/>
                <a:sym typeface="Arial"/>
              </a:rPr>
              <a:t> 2</a:t>
            </a:r>
            <a:endParaRPr/>
          </a:p>
        </p:txBody>
      </p:sp>
      <p:sp>
        <p:nvSpPr>
          <p:cNvPr id="683" name="Google Shape;683;p17"/>
          <p:cNvSpPr txBox="1"/>
          <p:nvPr/>
        </p:nvSpPr>
        <p:spPr>
          <a:xfrm>
            <a:off x="1902600" y="2969175"/>
            <a:ext cx="4228500" cy="1248000"/>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1800"/>
              <a:buFont typeface="Noto Sans Symbols"/>
              <a:buNone/>
            </a:pPr>
            <a:r>
              <a:rPr lang="en-US" sz="1800" b="0" i="0" u="none" strike="noStrike" cap="none">
                <a:solidFill>
                  <a:srgbClr val="FFFFFF"/>
                </a:solidFill>
                <a:latin typeface="Arial"/>
                <a:ea typeface="Arial"/>
                <a:cs typeface="Arial"/>
                <a:sym typeface="Arial"/>
              </a:rPr>
              <a:t>Monitorování renálních funkcí</a:t>
            </a:r>
            <a:r>
              <a:rPr lang="en-US" sz="1800">
                <a:solidFill>
                  <a:srgbClr val="FFFFFF"/>
                </a:solidFill>
              </a:rPr>
              <a:t>, odeslání k neurologovi</a:t>
            </a:r>
            <a:r>
              <a:rPr lang="en-US" sz="1800">
                <a:solidFill>
                  <a:srgbClr val="FFFFFF"/>
                </a:solidFill>
                <a:latin typeface="Arial"/>
                <a:ea typeface="Arial"/>
                <a:cs typeface="Arial"/>
                <a:sym typeface="Arial"/>
              </a:rPr>
              <a:t>. </a:t>
            </a:r>
            <a:r>
              <a:rPr lang="en-US" sz="1800">
                <a:solidFill>
                  <a:srgbClr val="FFFFFF"/>
                </a:solidFill>
              </a:rPr>
              <a:t>Léčit pomocí</a:t>
            </a:r>
            <a:r>
              <a:rPr lang="en-US" sz="1800">
                <a:solidFill>
                  <a:srgbClr val="FFFFFF"/>
                </a:solidFill>
                <a:latin typeface="Arial"/>
                <a:ea typeface="Arial"/>
                <a:cs typeface="Arial"/>
                <a:sym typeface="Arial"/>
              </a:rPr>
              <a:t/>
            </a:r>
            <a:br>
              <a:rPr lang="en-US" sz="1800">
                <a:solidFill>
                  <a:srgbClr val="FFFFFF"/>
                </a:solidFill>
                <a:latin typeface="Arial"/>
                <a:ea typeface="Arial"/>
                <a:cs typeface="Arial"/>
                <a:sym typeface="Arial"/>
              </a:rPr>
            </a:br>
            <a:r>
              <a:rPr lang="en-US" sz="1800">
                <a:solidFill>
                  <a:srgbClr val="FFFFFF"/>
                </a:solidFill>
                <a:latin typeface="Arial"/>
                <a:ea typeface="Arial"/>
                <a:cs typeface="Arial"/>
                <a:sym typeface="Arial"/>
              </a:rPr>
              <a:t>1–2 mg/kg/d</a:t>
            </a:r>
            <a:r>
              <a:rPr lang="en-US" sz="1800">
                <a:solidFill>
                  <a:srgbClr val="FFFFFF"/>
                </a:solidFill>
              </a:rPr>
              <a:t>en</a:t>
            </a:r>
            <a:r>
              <a:rPr lang="en-US" sz="1800">
                <a:solidFill>
                  <a:srgbClr val="FFFFFF"/>
                </a:solidFill>
                <a:latin typeface="Arial"/>
                <a:ea typeface="Arial"/>
                <a:cs typeface="Arial"/>
                <a:sym typeface="Arial"/>
              </a:rPr>
              <a:t> predniso</a:t>
            </a:r>
            <a:r>
              <a:rPr lang="en-US" sz="1800">
                <a:solidFill>
                  <a:srgbClr val="FFFFFF"/>
                </a:solidFill>
              </a:rPr>
              <a:t>nu</a:t>
            </a:r>
            <a:r>
              <a:rPr lang="en-US" sz="1800">
                <a:solidFill>
                  <a:srgbClr val="FFFFFF"/>
                </a:solidFill>
                <a:latin typeface="Arial"/>
                <a:ea typeface="Arial"/>
                <a:cs typeface="Arial"/>
                <a:sym typeface="Arial"/>
              </a:rPr>
              <a:t> </a:t>
            </a:r>
            <a:br>
              <a:rPr lang="en-US" sz="1800">
                <a:solidFill>
                  <a:srgbClr val="FFFFFF"/>
                </a:solidFill>
                <a:latin typeface="Arial"/>
                <a:ea typeface="Arial"/>
                <a:cs typeface="Arial"/>
                <a:sym typeface="Arial"/>
              </a:rPr>
            </a:br>
            <a:r>
              <a:rPr lang="en-US" sz="1800">
                <a:solidFill>
                  <a:srgbClr val="FFFFFF"/>
                </a:solidFill>
                <a:latin typeface="Arial"/>
                <a:ea typeface="Arial"/>
                <a:cs typeface="Arial"/>
                <a:sym typeface="Arial"/>
              </a:rPr>
              <a:t>nebo podobným</a:t>
            </a:r>
            <a:r>
              <a:rPr lang="en-US" sz="1800">
                <a:solidFill>
                  <a:srgbClr val="FFFFFF"/>
                </a:solidFill>
              </a:rPr>
              <a:t> kortikosteroidem</a:t>
            </a:r>
            <a:r>
              <a:rPr lang="en-US" sz="1800">
                <a:solidFill>
                  <a:srgbClr val="FFFFFF"/>
                </a:solidFill>
                <a:latin typeface="Arial"/>
                <a:ea typeface="Arial"/>
                <a:cs typeface="Arial"/>
                <a:sym typeface="Arial"/>
              </a:rPr>
              <a:t>.</a:t>
            </a:r>
            <a:endParaRPr sz="1800" b="0" i="0" u="none" strike="noStrike" cap="none">
              <a:solidFill>
                <a:srgbClr val="FFFFFF"/>
              </a:solidFill>
              <a:latin typeface="Arial"/>
              <a:ea typeface="Arial"/>
              <a:cs typeface="Arial"/>
              <a:sym typeface="Arial"/>
            </a:endParaRPr>
          </a:p>
        </p:txBody>
      </p:sp>
      <p:sp>
        <p:nvSpPr>
          <p:cNvPr id="682" name="Google Shape;682;p17"/>
          <p:cNvSpPr txBox="1"/>
          <p:nvPr/>
        </p:nvSpPr>
        <p:spPr>
          <a:xfrm>
            <a:off x="1902725" y="2212825"/>
            <a:ext cx="4228500" cy="381600"/>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2100"/>
              <a:buFont typeface="Noto Sans Symbols"/>
              <a:buNone/>
            </a:pPr>
            <a:r>
              <a:rPr lang="en-US" sz="1800">
                <a:solidFill>
                  <a:srgbClr val="FFFFFF"/>
                </a:solidFill>
              </a:rPr>
              <a:t>Přerušit podávání atezo. do vyřešení</a:t>
            </a:r>
            <a:endParaRPr sz="1800" b="0" i="0" u="none" strike="noStrike" cap="none">
              <a:solidFill>
                <a:srgbClr val="FFFFFF"/>
              </a:solidFill>
              <a:latin typeface="Arial"/>
              <a:ea typeface="Arial"/>
              <a:cs typeface="Arial"/>
              <a:sym typeface="Arial"/>
            </a:endParaRPr>
          </a:p>
        </p:txBody>
      </p:sp>
      <p:cxnSp>
        <p:nvCxnSpPr>
          <p:cNvPr id="684" name="Google Shape;684;p17"/>
          <p:cNvCxnSpPr>
            <a:stCxn id="682" idx="2"/>
            <a:endCxn id="683" idx="0"/>
          </p:cNvCxnSpPr>
          <p:nvPr/>
        </p:nvCxnSpPr>
        <p:spPr>
          <a:xfrm>
            <a:off x="4016975" y="2594425"/>
            <a:ext cx="0" cy="374700"/>
          </a:xfrm>
          <a:prstGeom prst="straightConnector1">
            <a:avLst/>
          </a:prstGeom>
          <a:noFill/>
          <a:ln w="28575" cap="flat" cmpd="sng">
            <a:solidFill>
              <a:schemeClr val="dk1"/>
            </a:solidFill>
            <a:prstDash val="solid"/>
            <a:round/>
            <a:headEnd type="none" w="med" len="med"/>
            <a:tailEnd type="triangle" w="med" len="med"/>
          </a:ln>
        </p:spPr>
      </p:cxnSp>
      <p:cxnSp>
        <p:nvCxnSpPr>
          <p:cNvPr id="685" name="Google Shape;685;p17"/>
          <p:cNvCxnSpPr>
            <a:stCxn id="686" idx="2"/>
            <a:endCxn id="687" idx="0"/>
          </p:cNvCxnSpPr>
          <p:nvPr/>
        </p:nvCxnSpPr>
        <p:spPr>
          <a:xfrm>
            <a:off x="9081665" y="1843500"/>
            <a:ext cx="0" cy="372900"/>
          </a:xfrm>
          <a:prstGeom prst="straightConnector1">
            <a:avLst/>
          </a:prstGeom>
          <a:noFill/>
          <a:ln w="28575" cap="flat" cmpd="sng">
            <a:solidFill>
              <a:schemeClr val="dk1"/>
            </a:solidFill>
            <a:prstDash val="solid"/>
            <a:round/>
            <a:headEnd type="none" w="med" len="med"/>
            <a:tailEnd type="triangle" w="med" len="med"/>
          </a:ln>
        </p:spPr>
      </p:cxnSp>
      <p:sp>
        <p:nvSpPr>
          <p:cNvPr id="686" name="Google Shape;686;p17"/>
          <p:cNvSpPr txBox="1"/>
          <p:nvPr/>
        </p:nvSpPr>
        <p:spPr>
          <a:xfrm>
            <a:off x="6441665" y="1461857"/>
            <a:ext cx="5280000" cy="381643"/>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2100"/>
              <a:buFont typeface="Noto Sans Symbols"/>
              <a:buNone/>
            </a:pPr>
            <a:r>
              <a:rPr lang="en-US" sz="2100" b="1">
                <a:solidFill>
                  <a:srgbClr val="FFFFFF"/>
                </a:solidFill>
              </a:rPr>
              <a:t>Stupeň </a:t>
            </a:r>
            <a:r>
              <a:rPr lang="en-US" sz="2100" b="1" i="0" u="none" strike="noStrike" cap="none">
                <a:solidFill>
                  <a:srgbClr val="FFFFFF"/>
                </a:solidFill>
                <a:latin typeface="Arial"/>
                <a:ea typeface="Arial"/>
                <a:cs typeface="Arial"/>
                <a:sym typeface="Arial"/>
              </a:rPr>
              <a:t>3–4</a:t>
            </a:r>
            <a:endParaRPr/>
          </a:p>
        </p:txBody>
      </p:sp>
      <p:sp>
        <p:nvSpPr>
          <p:cNvPr id="688" name="Google Shape;688;p17"/>
          <p:cNvSpPr txBox="1"/>
          <p:nvPr/>
        </p:nvSpPr>
        <p:spPr>
          <a:xfrm>
            <a:off x="6441665" y="2970969"/>
            <a:ext cx="5280000" cy="1248000"/>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1800"/>
              <a:buFont typeface="Noto Sans Symbols"/>
              <a:buNone/>
            </a:pPr>
            <a:r>
              <a:rPr lang="en-US" sz="1800">
                <a:solidFill>
                  <a:schemeClr val="lt1"/>
                </a:solidFill>
              </a:rPr>
              <a:t>Monitorování renálních funkcí, odeslání k neurologovi. Léčit pomocí</a:t>
            </a:r>
            <a:br>
              <a:rPr lang="en-US" sz="1800">
                <a:solidFill>
                  <a:schemeClr val="lt1"/>
                </a:solidFill>
              </a:rPr>
            </a:br>
            <a:r>
              <a:rPr lang="en-US" sz="1800">
                <a:solidFill>
                  <a:schemeClr val="lt1"/>
                </a:solidFill>
              </a:rPr>
              <a:t>1–2 mg/kg/den prednisonu </a:t>
            </a:r>
            <a:br>
              <a:rPr lang="en-US" sz="1800">
                <a:solidFill>
                  <a:schemeClr val="lt1"/>
                </a:solidFill>
              </a:rPr>
            </a:br>
            <a:r>
              <a:rPr lang="en-US" sz="1800">
                <a:solidFill>
                  <a:schemeClr val="lt1"/>
                </a:solidFill>
              </a:rPr>
              <a:t>nebo podobným kortikosteroidem.</a:t>
            </a:r>
            <a:r>
              <a:rPr lang="en-US" sz="1800">
                <a:solidFill>
                  <a:srgbClr val="FFFFFF"/>
                </a:solidFill>
              </a:rPr>
              <a:t> Uvážit renální biopsii. </a:t>
            </a:r>
            <a:endParaRPr sz="1800">
              <a:solidFill>
                <a:srgbClr val="FFFFFF"/>
              </a:solidFill>
              <a:latin typeface="Arial"/>
              <a:ea typeface="Arial"/>
              <a:cs typeface="Arial"/>
              <a:sym typeface="Arial"/>
            </a:endParaRPr>
          </a:p>
        </p:txBody>
      </p:sp>
      <p:sp>
        <p:nvSpPr>
          <p:cNvPr id="687" name="Google Shape;687;p17"/>
          <p:cNvSpPr txBox="1"/>
          <p:nvPr/>
        </p:nvSpPr>
        <p:spPr>
          <a:xfrm>
            <a:off x="6441665" y="2216407"/>
            <a:ext cx="5280000" cy="381643"/>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1800"/>
              <a:buFont typeface="Noto Sans Symbols"/>
              <a:buNone/>
            </a:pPr>
            <a:r>
              <a:rPr lang="en-US" sz="1800">
                <a:solidFill>
                  <a:srgbClr val="FFFFFF"/>
                </a:solidFill>
              </a:rPr>
              <a:t>Permanentně vysadit </a:t>
            </a:r>
            <a:r>
              <a:rPr lang="en-US" sz="1800">
                <a:solidFill>
                  <a:srgbClr val="FFFFFF"/>
                </a:solidFill>
                <a:latin typeface="Arial"/>
                <a:ea typeface="Arial"/>
                <a:cs typeface="Arial"/>
                <a:sym typeface="Arial"/>
              </a:rPr>
              <a:t>atezolizumab</a:t>
            </a:r>
            <a:endParaRPr sz="1800">
              <a:solidFill>
                <a:srgbClr val="FFFFFF"/>
              </a:solidFill>
              <a:latin typeface="Arial"/>
              <a:ea typeface="Arial"/>
              <a:cs typeface="Arial"/>
              <a:sym typeface="Arial"/>
            </a:endParaRPr>
          </a:p>
        </p:txBody>
      </p:sp>
      <p:cxnSp>
        <p:nvCxnSpPr>
          <p:cNvPr id="689" name="Google Shape;689;p17"/>
          <p:cNvCxnSpPr>
            <a:stCxn id="687" idx="2"/>
            <a:endCxn id="688" idx="0"/>
          </p:cNvCxnSpPr>
          <p:nvPr/>
        </p:nvCxnSpPr>
        <p:spPr>
          <a:xfrm>
            <a:off x="9081665" y="2598050"/>
            <a:ext cx="0" cy="372900"/>
          </a:xfrm>
          <a:prstGeom prst="straightConnector1">
            <a:avLst/>
          </a:prstGeom>
          <a:noFill/>
          <a:ln w="28575" cap="flat" cmpd="sng">
            <a:solidFill>
              <a:schemeClr val="dk1"/>
            </a:solidFill>
            <a:prstDash val="solid"/>
            <a:round/>
            <a:headEnd type="none" w="med" len="med"/>
            <a:tailEnd type="triangle" w="med" len="med"/>
          </a:ln>
        </p:spPr>
      </p:cxnSp>
      <p:sp>
        <p:nvSpPr>
          <p:cNvPr id="690" name="Google Shape;690;p17"/>
          <p:cNvSpPr txBox="1"/>
          <p:nvPr/>
        </p:nvSpPr>
        <p:spPr>
          <a:xfrm>
            <a:off x="6441665" y="4591863"/>
            <a:ext cx="5280000" cy="1680000"/>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2400"/>
              <a:buFont typeface="Noto Sans Symbols"/>
              <a:buNone/>
            </a:pPr>
            <a:r>
              <a:rPr lang="en-US" sz="1800" b="1" dirty="0" err="1">
                <a:solidFill>
                  <a:srgbClr val="FFFFFF"/>
                </a:solidFill>
              </a:rPr>
              <a:t>Zhodnotit</a:t>
            </a:r>
            <a:r>
              <a:rPr lang="en-US" sz="1800" b="1" dirty="0">
                <a:solidFill>
                  <a:srgbClr val="FFFFFF"/>
                </a:solidFill>
              </a:rPr>
              <a:t> </a:t>
            </a:r>
            <a:r>
              <a:rPr lang="en-US" sz="1800" b="1" dirty="0" err="1">
                <a:solidFill>
                  <a:srgbClr val="FFFFFF"/>
                </a:solidFill>
              </a:rPr>
              <a:t>denně</a:t>
            </a:r>
            <a:r>
              <a:rPr lang="en-US" sz="1900" b="1" dirty="0">
                <a:solidFill>
                  <a:srgbClr val="FFFFFF"/>
                </a:solidFill>
                <a:latin typeface="Arial"/>
                <a:ea typeface="Arial"/>
                <a:cs typeface="Arial"/>
                <a:sym typeface="Arial"/>
              </a:rPr>
              <a:t>; </a:t>
            </a:r>
            <a:r>
              <a:rPr lang="en-US" sz="1900" dirty="0">
                <a:solidFill>
                  <a:srgbClr val="FFFFFF"/>
                </a:solidFill>
                <a:latin typeface="Arial"/>
                <a:ea typeface="Arial"/>
                <a:cs typeface="Arial"/>
                <a:sym typeface="Arial"/>
              </a:rPr>
              <a:t/>
            </a:r>
            <a:br>
              <a:rPr lang="en-US" sz="1900" dirty="0">
                <a:solidFill>
                  <a:srgbClr val="FFFFFF"/>
                </a:solidFill>
                <a:latin typeface="Arial"/>
                <a:ea typeface="Arial"/>
                <a:cs typeface="Arial"/>
                <a:sym typeface="Arial"/>
              </a:rPr>
            </a:br>
            <a:r>
              <a:rPr lang="en-US" sz="1900" dirty="0" err="1">
                <a:solidFill>
                  <a:srgbClr val="FFFFFF"/>
                </a:solidFill>
              </a:rPr>
              <a:t>kortikosteroidy</a:t>
            </a:r>
            <a:r>
              <a:rPr lang="en-US" sz="1900" dirty="0">
                <a:solidFill>
                  <a:srgbClr val="FFFFFF"/>
                </a:solidFill>
              </a:rPr>
              <a:t> </a:t>
            </a:r>
            <a:r>
              <a:rPr lang="en-US" sz="1900" dirty="0" err="1">
                <a:solidFill>
                  <a:srgbClr val="FFFFFF"/>
                </a:solidFill>
              </a:rPr>
              <a:t>po</a:t>
            </a:r>
            <a:r>
              <a:rPr lang="en-US" sz="1900" dirty="0">
                <a:solidFill>
                  <a:srgbClr val="FFFFFF"/>
                </a:solidFill>
              </a:rPr>
              <a:t> </a:t>
            </a:r>
            <a:r>
              <a:rPr lang="en-US" sz="1900" dirty="0" err="1">
                <a:solidFill>
                  <a:srgbClr val="FFFFFF"/>
                </a:solidFill>
              </a:rPr>
              <a:t>dosažení</a:t>
            </a:r>
            <a:r>
              <a:rPr lang="en-US" sz="1900" dirty="0">
                <a:solidFill>
                  <a:srgbClr val="FFFFFF"/>
                </a:solidFill>
              </a:rPr>
              <a:t> </a:t>
            </a:r>
            <a:r>
              <a:rPr lang="cs-CZ" sz="1900" dirty="0" smtClean="0">
                <a:solidFill>
                  <a:srgbClr val="FFFFFF"/>
                </a:solidFill>
              </a:rPr>
              <a:t>s</a:t>
            </a:r>
            <a:r>
              <a:rPr lang="en-US" sz="1900" dirty="0" err="1" smtClean="0">
                <a:solidFill>
                  <a:srgbClr val="FFFFFF"/>
                </a:solidFill>
              </a:rPr>
              <a:t>tupně</a:t>
            </a:r>
            <a:r>
              <a:rPr lang="en-US" sz="1900" dirty="0">
                <a:solidFill>
                  <a:srgbClr val="FFFFFF"/>
                </a:solidFill>
                <a:latin typeface="Arial"/>
                <a:ea typeface="Arial"/>
                <a:cs typeface="Arial"/>
                <a:sym typeface="Arial"/>
              </a:rPr>
              <a:t/>
            </a:r>
            <a:br>
              <a:rPr lang="en-US" sz="1900" dirty="0">
                <a:solidFill>
                  <a:srgbClr val="FFFFFF"/>
                </a:solidFill>
                <a:latin typeface="Arial"/>
                <a:ea typeface="Arial"/>
                <a:cs typeface="Arial"/>
                <a:sym typeface="Arial"/>
              </a:rPr>
            </a:br>
            <a:r>
              <a:rPr lang="en-US" sz="1900" dirty="0" smtClean="0">
                <a:solidFill>
                  <a:srgbClr val="FFFFFF"/>
                </a:solidFill>
                <a:latin typeface="Arial"/>
                <a:ea typeface="Arial"/>
                <a:cs typeface="Arial"/>
                <a:sym typeface="Arial"/>
              </a:rPr>
              <a:t>≤1</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uvážit</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dal</a:t>
            </a:r>
            <a:r>
              <a:rPr lang="en-US" sz="1900" dirty="0" err="1">
                <a:solidFill>
                  <a:srgbClr val="FFFFFF"/>
                </a:solidFill>
              </a:rPr>
              <a:t>ší</a:t>
            </a:r>
            <a:r>
              <a:rPr lang="en-US" sz="1900" dirty="0">
                <a:solidFill>
                  <a:srgbClr val="FFFFFF"/>
                </a:solidFill>
              </a:rPr>
              <a:t> </a:t>
            </a:r>
            <a:r>
              <a:rPr lang="en-US" sz="1900" dirty="0" err="1">
                <a:solidFill>
                  <a:srgbClr val="FFFFFF"/>
                </a:solidFill>
              </a:rPr>
              <a:t>imunosupresi</a:t>
            </a:r>
            <a:r>
              <a:rPr lang="en-US" sz="1900" dirty="0">
                <a:solidFill>
                  <a:srgbClr val="FFFFFF"/>
                </a:solidFill>
              </a:rPr>
              <a:t> </a:t>
            </a:r>
            <a:r>
              <a:rPr lang="en-US" sz="1900" dirty="0" err="1">
                <a:solidFill>
                  <a:srgbClr val="FFFFFF"/>
                </a:solidFill>
              </a:rPr>
              <a:t>po</a:t>
            </a:r>
            <a:r>
              <a:rPr lang="en-US" sz="1900" dirty="0">
                <a:solidFill>
                  <a:srgbClr val="FFFFFF"/>
                </a:solidFill>
              </a:rPr>
              <a:t> </a:t>
            </a:r>
            <a:r>
              <a:rPr lang="en-US" sz="1900" dirty="0">
                <a:solidFill>
                  <a:srgbClr val="FFFFFF"/>
                </a:solidFill>
                <a:latin typeface="Arial"/>
                <a:ea typeface="Arial"/>
                <a:cs typeface="Arial"/>
                <a:sym typeface="Arial"/>
              </a:rPr>
              <a:t>48 h</a:t>
            </a:r>
            <a:endParaRPr sz="1900" dirty="0">
              <a:solidFill>
                <a:srgbClr val="FFFFFF"/>
              </a:solidFill>
              <a:latin typeface="Arial"/>
              <a:ea typeface="Arial"/>
              <a:cs typeface="Arial"/>
              <a:sym typeface="Arial"/>
            </a:endParaRPr>
          </a:p>
        </p:txBody>
      </p:sp>
      <p:cxnSp>
        <p:nvCxnSpPr>
          <p:cNvPr id="691" name="Google Shape;691;p17"/>
          <p:cNvCxnSpPr>
            <a:stCxn id="688" idx="2"/>
            <a:endCxn id="690" idx="0"/>
          </p:cNvCxnSpPr>
          <p:nvPr/>
        </p:nvCxnSpPr>
        <p:spPr>
          <a:xfrm>
            <a:off x="9081665" y="4218969"/>
            <a:ext cx="0" cy="372900"/>
          </a:xfrm>
          <a:prstGeom prst="straightConnector1">
            <a:avLst/>
          </a:prstGeom>
          <a:noFill/>
          <a:ln w="28575" cap="flat" cmpd="sng">
            <a:solidFill>
              <a:schemeClr val="dk1"/>
            </a:solidFill>
            <a:prstDash val="solid"/>
            <a:round/>
            <a:headEnd type="none" w="med" len="med"/>
            <a:tailEnd type="triangle" w="med" len="med"/>
          </a:ln>
        </p:spPr>
      </p:cxnSp>
      <p:sp>
        <p:nvSpPr>
          <p:cNvPr id="692" name="Google Shape;692;p17"/>
          <p:cNvSpPr txBox="1"/>
          <p:nvPr/>
        </p:nvSpPr>
        <p:spPr>
          <a:xfrm>
            <a:off x="1902725" y="4591875"/>
            <a:ext cx="4228500" cy="1680000"/>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2000"/>
              <a:buFont typeface="Noto Sans Symbols"/>
              <a:buNone/>
            </a:pPr>
            <a:r>
              <a:rPr lang="en-US" sz="1900" b="1" dirty="0" err="1">
                <a:solidFill>
                  <a:srgbClr val="FFFFFF"/>
                </a:solidFill>
              </a:rPr>
              <a:t>Zhodnotit</a:t>
            </a:r>
            <a:r>
              <a:rPr lang="en-US" sz="1900" b="1" dirty="0">
                <a:solidFill>
                  <a:srgbClr val="FFFFFF"/>
                </a:solidFill>
              </a:rPr>
              <a:t> </a:t>
            </a:r>
            <a:r>
              <a:rPr lang="en-US" sz="1900" b="1" dirty="0" err="1">
                <a:solidFill>
                  <a:srgbClr val="FFFFFF"/>
                </a:solidFill>
              </a:rPr>
              <a:t>každé</a:t>
            </a:r>
            <a:r>
              <a:rPr lang="en-US" sz="1900" b="1" dirty="0">
                <a:solidFill>
                  <a:srgbClr val="FFFFFF"/>
                </a:solidFill>
              </a:rPr>
              <a:t> </a:t>
            </a:r>
            <a:r>
              <a:rPr lang="en-US" sz="1900" b="1" dirty="0">
                <a:solidFill>
                  <a:srgbClr val="FFFFFF"/>
                </a:solidFill>
                <a:latin typeface="Arial"/>
                <a:ea typeface="Arial"/>
                <a:cs typeface="Arial"/>
                <a:sym typeface="Arial"/>
              </a:rPr>
              <a:t>2-3 </a:t>
            </a:r>
            <a:r>
              <a:rPr lang="en-US" sz="1900" b="1" dirty="0" err="1">
                <a:solidFill>
                  <a:srgbClr val="FFFFFF"/>
                </a:solidFill>
                <a:latin typeface="Arial"/>
                <a:ea typeface="Arial"/>
                <a:cs typeface="Arial"/>
                <a:sym typeface="Arial"/>
              </a:rPr>
              <a:t>dny</a:t>
            </a:r>
            <a:r>
              <a:rPr lang="en-US" sz="1900" b="1" dirty="0">
                <a:solidFill>
                  <a:srgbClr val="FFFFFF"/>
                </a:solidFill>
                <a:latin typeface="Arial"/>
                <a:ea typeface="Arial"/>
                <a:cs typeface="Arial"/>
                <a:sym typeface="Arial"/>
              </a:rPr>
              <a:t>:</a:t>
            </a:r>
            <a:br>
              <a:rPr lang="en-US" sz="1900" b="1" dirty="0">
                <a:solidFill>
                  <a:srgbClr val="FFFFFF"/>
                </a:solidFill>
                <a:latin typeface="Arial"/>
                <a:ea typeface="Arial"/>
                <a:cs typeface="Arial"/>
                <a:sym typeface="Arial"/>
              </a:rPr>
            </a:br>
            <a:r>
              <a:rPr lang="en-US" sz="1900" dirty="0" err="1">
                <a:solidFill>
                  <a:srgbClr val="FFFFFF"/>
                </a:solidFill>
              </a:rPr>
              <a:t>obnovit</a:t>
            </a:r>
            <a:r>
              <a:rPr lang="en-US" sz="1900" dirty="0">
                <a:solidFill>
                  <a:srgbClr val="FFFFFF"/>
                </a:solidFill>
              </a:rPr>
              <a:t> </a:t>
            </a:r>
            <a:r>
              <a:rPr lang="en-US" sz="1900" dirty="0" err="1">
                <a:solidFill>
                  <a:srgbClr val="FFFFFF"/>
                </a:solidFill>
              </a:rPr>
              <a:t>podávání</a:t>
            </a:r>
            <a:r>
              <a:rPr lang="en-US" sz="1900" dirty="0">
                <a:solidFill>
                  <a:srgbClr val="FFFFFF"/>
                </a:solidFill>
              </a:rPr>
              <a:t> </a:t>
            </a:r>
            <a:r>
              <a:rPr lang="en-US" sz="1900" dirty="0" err="1" smtClean="0">
                <a:solidFill>
                  <a:srgbClr val="FFFFFF"/>
                </a:solidFill>
                <a:latin typeface="Arial"/>
                <a:ea typeface="Arial"/>
                <a:cs typeface="Arial"/>
                <a:sym typeface="Arial"/>
              </a:rPr>
              <a:t>atezolizumabu</a:t>
            </a:r>
            <a:r>
              <a:rPr lang="cs-CZ" sz="1900" dirty="0" smtClean="0">
                <a:solidFill>
                  <a:srgbClr val="FFFFFF"/>
                </a:solidFill>
                <a:latin typeface="Arial"/>
                <a:ea typeface="Arial"/>
                <a:cs typeface="Arial"/>
                <a:sym typeface="Arial"/>
              </a:rPr>
              <a:t>,</a:t>
            </a:r>
            <a:r>
              <a:rPr lang="en-US" sz="1900" dirty="0" smtClean="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pokud</a:t>
            </a:r>
            <a:r>
              <a:rPr lang="en-US" sz="1900" dirty="0">
                <a:solidFill>
                  <a:srgbClr val="FFFFFF"/>
                </a:solidFill>
                <a:latin typeface="Arial"/>
                <a:ea typeface="Arial"/>
                <a:cs typeface="Arial"/>
                <a:sym typeface="Arial"/>
              </a:rPr>
              <a:t> ≤ </a:t>
            </a:r>
            <a:r>
              <a:rPr lang="cs-CZ" sz="1900" dirty="0" err="1">
                <a:solidFill>
                  <a:srgbClr val="FFFFFF"/>
                </a:solidFill>
              </a:rPr>
              <a:t>s</a:t>
            </a:r>
            <a:r>
              <a:rPr lang="en-US" sz="1900" dirty="0" err="1" smtClean="0">
                <a:solidFill>
                  <a:srgbClr val="FFFFFF"/>
                </a:solidFill>
              </a:rPr>
              <a:t>tupeň</a:t>
            </a:r>
            <a:r>
              <a:rPr lang="en-US" sz="1900" dirty="0" smtClean="0">
                <a:solidFill>
                  <a:srgbClr val="FFFFFF"/>
                </a:solidFill>
                <a:latin typeface="Arial"/>
                <a:ea typeface="Arial"/>
                <a:cs typeface="Arial"/>
                <a:sym typeface="Arial"/>
              </a:rPr>
              <a:t> </a:t>
            </a:r>
            <a:r>
              <a:rPr lang="en-US" sz="1900" dirty="0">
                <a:solidFill>
                  <a:srgbClr val="FFFFFF"/>
                </a:solidFill>
                <a:latin typeface="Arial"/>
                <a:ea typeface="Arial"/>
                <a:cs typeface="Arial"/>
                <a:sym typeface="Arial"/>
              </a:rPr>
              <a:t>1 </a:t>
            </a:r>
            <a:r>
              <a:rPr lang="en-US" sz="1900" dirty="0" err="1">
                <a:solidFill>
                  <a:srgbClr val="FFFFFF"/>
                </a:solidFill>
                <a:latin typeface="Arial"/>
                <a:ea typeface="Arial"/>
                <a:cs typeface="Arial"/>
                <a:sym typeface="Arial"/>
              </a:rPr>
              <a:t>nedosažen</a:t>
            </a:r>
            <a:r>
              <a:rPr lang="en-US" sz="1900" dirty="0">
                <a:solidFill>
                  <a:srgbClr val="FFFFFF"/>
                </a:solidFill>
                <a:latin typeface="Arial"/>
                <a:ea typeface="Arial"/>
                <a:cs typeface="Arial"/>
                <a:sym typeface="Arial"/>
              </a:rPr>
              <a:t> </a:t>
            </a:r>
            <a:r>
              <a:rPr lang="en-US" sz="1900" dirty="0">
                <a:solidFill>
                  <a:srgbClr val="FFFFFF"/>
                </a:solidFill>
              </a:rPr>
              <a:t>do</a:t>
            </a:r>
            <a:r>
              <a:rPr lang="en-US" sz="1900" dirty="0">
                <a:solidFill>
                  <a:srgbClr val="FFFFFF"/>
                </a:solidFill>
                <a:latin typeface="Arial"/>
                <a:ea typeface="Arial"/>
                <a:cs typeface="Arial"/>
                <a:sym typeface="Arial"/>
              </a:rPr>
              <a:t> 12 </a:t>
            </a:r>
            <a:r>
              <a:rPr lang="en-US" sz="1900" dirty="0" err="1">
                <a:solidFill>
                  <a:srgbClr val="FFFFFF"/>
                </a:solidFill>
                <a:latin typeface="Arial"/>
                <a:ea typeface="Arial"/>
                <a:cs typeface="Arial"/>
                <a:sym typeface="Arial"/>
              </a:rPr>
              <a:t>týdnů</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léčit</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jako</a:t>
            </a:r>
            <a:r>
              <a:rPr lang="en-US" sz="1900" dirty="0">
                <a:solidFill>
                  <a:srgbClr val="FFFFFF"/>
                </a:solidFill>
                <a:latin typeface="Arial"/>
                <a:ea typeface="Arial"/>
                <a:cs typeface="Arial"/>
                <a:sym typeface="Arial"/>
              </a:rPr>
              <a:t> </a:t>
            </a:r>
            <a:r>
              <a:rPr lang="cs-CZ" sz="1900" dirty="0">
                <a:solidFill>
                  <a:srgbClr val="FFFFFF"/>
                </a:solidFill>
              </a:rPr>
              <a:t>s</a:t>
            </a:r>
            <a:r>
              <a:rPr lang="en-US" sz="1900" dirty="0" err="1" smtClean="0">
                <a:solidFill>
                  <a:srgbClr val="FFFFFF"/>
                </a:solidFill>
              </a:rPr>
              <a:t>tupeň</a:t>
            </a:r>
            <a:r>
              <a:rPr lang="en-US" sz="1900" dirty="0" smtClean="0">
                <a:solidFill>
                  <a:srgbClr val="FFFFFF"/>
                </a:solidFill>
                <a:latin typeface="Arial"/>
                <a:ea typeface="Arial"/>
                <a:cs typeface="Arial"/>
                <a:sym typeface="Arial"/>
              </a:rPr>
              <a:t> 3–4</a:t>
            </a:r>
            <a:r>
              <a:rPr lang="cs-CZ" sz="1900" dirty="0" smtClean="0">
                <a:solidFill>
                  <a:srgbClr val="FFFFFF"/>
                </a:solidFill>
                <a:latin typeface="Arial"/>
                <a:ea typeface="Arial"/>
                <a:cs typeface="Arial"/>
                <a:sym typeface="Arial"/>
              </a:rPr>
              <a:t>,</a:t>
            </a:r>
            <a:r>
              <a:rPr lang="en-US" sz="1900" dirty="0" smtClean="0">
                <a:solidFill>
                  <a:srgbClr val="FFFFFF"/>
                </a:solidFill>
                <a:latin typeface="Arial"/>
                <a:ea typeface="Arial"/>
                <a:cs typeface="Arial"/>
                <a:sym typeface="Arial"/>
              </a:rPr>
              <a:t> </a:t>
            </a:r>
            <a:r>
              <a:rPr lang="en-US" sz="1900" dirty="0" err="1">
                <a:solidFill>
                  <a:srgbClr val="FFFFFF"/>
                </a:solidFill>
              </a:rPr>
              <a:t>pokud</a:t>
            </a:r>
            <a:r>
              <a:rPr lang="en-US" sz="1900" dirty="0">
                <a:solidFill>
                  <a:srgbClr val="FFFFFF"/>
                </a:solidFill>
              </a:rPr>
              <a:t> bez </a:t>
            </a:r>
            <a:r>
              <a:rPr lang="en-US" sz="1900" dirty="0" err="1">
                <a:solidFill>
                  <a:srgbClr val="FFFFFF"/>
                </a:solidFill>
              </a:rPr>
              <a:t>zlepšení</a:t>
            </a:r>
            <a:r>
              <a:rPr lang="en-US" sz="1900" dirty="0">
                <a:solidFill>
                  <a:srgbClr val="FFFFFF"/>
                </a:solidFill>
              </a:rPr>
              <a:t>.</a:t>
            </a:r>
            <a:endParaRPr sz="1900" dirty="0">
              <a:solidFill>
                <a:srgbClr val="FFFFFF"/>
              </a:solidFill>
              <a:latin typeface="Arial"/>
              <a:ea typeface="Arial"/>
              <a:cs typeface="Arial"/>
              <a:sym typeface="Arial"/>
            </a:endParaRPr>
          </a:p>
        </p:txBody>
      </p:sp>
      <p:cxnSp>
        <p:nvCxnSpPr>
          <p:cNvPr id="693" name="Google Shape;693;p17"/>
          <p:cNvCxnSpPr>
            <a:stCxn id="683" idx="2"/>
            <a:endCxn id="692" idx="0"/>
          </p:cNvCxnSpPr>
          <p:nvPr/>
        </p:nvCxnSpPr>
        <p:spPr>
          <a:xfrm>
            <a:off x="4016850" y="4217175"/>
            <a:ext cx="0" cy="374700"/>
          </a:xfrm>
          <a:prstGeom prst="straightConnector1">
            <a:avLst/>
          </a:prstGeom>
          <a:noFill/>
          <a:ln w="28575" cap="flat" cmpd="sng">
            <a:solidFill>
              <a:schemeClr val="dk1"/>
            </a:solidFill>
            <a:prstDash val="solid"/>
            <a:round/>
            <a:headEnd type="none" w="med" len="med"/>
            <a:tailEnd type="triangle" w="med" len="med"/>
          </a:ln>
        </p:spPr>
      </p:cxnSp>
      <p:sp>
        <p:nvSpPr>
          <p:cNvPr id="694" name="Google Shape;694;p17"/>
          <p:cNvSpPr txBox="1"/>
          <p:nvPr/>
        </p:nvSpPr>
        <p:spPr>
          <a:xfrm>
            <a:off x="128983" y="3319975"/>
            <a:ext cx="23112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t>Léčba</a:t>
            </a:r>
            <a:endParaRPr/>
          </a:p>
        </p:txBody>
      </p:sp>
      <p:sp>
        <p:nvSpPr>
          <p:cNvPr id="695" name="Google Shape;695;p17"/>
          <p:cNvSpPr txBox="1"/>
          <p:nvPr/>
        </p:nvSpPr>
        <p:spPr>
          <a:xfrm>
            <a:off x="-10" y="5169675"/>
            <a:ext cx="17736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solidFill>
                  <a:srgbClr val="000000"/>
                </a:solidFill>
                <a:latin typeface="Arial"/>
                <a:ea typeface="Arial"/>
                <a:cs typeface="Arial"/>
                <a:sym typeface="Arial"/>
              </a:rPr>
              <a:t>Follow-up</a:t>
            </a:r>
            <a:endParaRPr/>
          </a:p>
        </p:txBody>
      </p:sp>
      <p:sp>
        <p:nvSpPr>
          <p:cNvPr id="696" name="Google Shape;696;p17"/>
          <p:cNvSpPr txBox="1"/>
          <p:nvPr/>
        </p:nvSpPr>
        <p:spPr>
          <a:xfrm>
            <a:off x="47023" y="2219725"/>
            <a:ext cx="19845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solidFill>
                  <a:srgbClr val="000000"/>
                </a:solidFill>
                <a:latin typeface="Arial"/>
                <a:ea typeface="Arial"/>
                <a:cs typeface="Arial"/>
                <a:sym typeface="Arial"/>
              </a:rPr>
              <a:t>Atezolizumab</a:t>
            </a:r>
            <a:endParaRPr sz="1900" b="1">
              <a:solidFill>
                <a:srgbClr val="000000"/>
              </a:solidFill>
              <a:latin typeface="Arial"/>
              <a:ea typeface="Arial"/>
              <a:cs typeface="Arial"/>
              <a:sym typeface="Arial"/>
            </a:endParaRPr>
          </a:p>
        </p:txBody>
      </p:sp>
      <p:sp>
        <p:nvSpPr>
          <p:cNvPr id="697" name="Google Shape;697;p17"/>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22"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23" name="Rectangle 22"/>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
        <p:nvSpPr>
          <p:cNvPr id="24" name="Rectangle 23"/>
          <p:cNvSpPr/>
          <p:nvPr/>
        </p:nvSpPr>
        <p:spPr>
          <a:xfrm>
            <a:off x="132524" y="6539268"/>
            <a:ext cx="2412840" cy="246221"/>
          </a:xfrm>
          <a:prstGeom prst="rect">
            <a:avLst/>
          </a:prstGeom>
        </p:spPr>
        <p:txBody>
          <a:bodyPr wrap="none">
            <a:spAutoFit/>
          </a:bodyPr>
          <a:lstStyle/>
          <a:p>
            <a:r>
              <a:rPr lang="en-US" sz="1000" dirty="0">
                <a:solidFill>
                  <a:schemeClr val="dk1"/>
                </a:solidFill>
              </a:rPr>
              <a:t>TECENTRIQ</a:t>
            </a:r>
            <a:r>
              <a:rPr lang="cs-CZ" sz="1000" dirty="0">
                <a:solidFill>
                  <a:schemeClr val="dk1"/>
                </a:solidFill>
              </a:rPr>
              <a:t> Souhrn Údajů o přípravku</a:t>
            </a:r>
            <a:endParaRPr lang="en-US" sz="1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01"/>
        <p:cNvGrpSpPr/>
        <p:nvPr/>
      </p:nvGrpSpPr>
      <p:grpSpPr>
        <a:xfrm>
          <a:off x="0" y="0"/>
          <a:ext cx="0" cy="0"/>
          <a:chOff x="0" y="0"/>
          <a:chExt cx="0" cy="0"/>
        </a:xfrm>
      </p:grpSpPr>
      <p:sp>
        <p:nvSpPr>
          <p:cNvPr id="702" name="Google Shape;702;p18"/>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p>
            <a:pPr lvl="0" algn="l" rtl="0">
              <a:spcBef>
                <a:spcPts val="0"/>
              </a:spcBef>
              <a:spcAft>
                <a:spcPts val="0"/>
              </a:spcAft>
            </a:pPr>
            <a:r>
              <a:rPr lang="en-US" sz="1900" dirty="0"/>
              <a:t>Reference:</a:t>
            </a:r>
            <a:endParaRPr dirty="0"/>
          </a:p>
        </p:txBody>
      </p:sp>
      <p:sp>
        <p:nvSpPr>
          <p:cNvPr id="703" name="Google Shape;703;p18"/>
          <p:cNvSpPr txBox="1">
            <a:spLocks noGrp="1"/>
          </p:cNvSpPr>
          <p:nvPr>
            <p:ph type="body" idx="1"/>
          </p:nvPr>
        </p:nvSpPr>
        <p:spPr>
          <a:xfrm>
            <a:off x="517364" y="6489943"/>
            <a:ext cx="9590568" cy="303213"/>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SzPts val="800"/>
              <a:buNone/>
            </a:pPr>
            <a:endParaRPr/>
          </a:p>
        </p:txBody>
      </p:sp>
      <p:sp>
        <p:nvSpPr>
          <p:cNvPr id="704" name="Google Shape;704;p18"/>
          <p:cNvSpPr/>
          <p:nvPr/>
        </p:nvSpPr>
        <p:spPr>
          <a:xfrm>
            <a:off x="524933" y="1137047"/>
            <a:ext cx="6096000" cy="3267541"/>
          </a:xfrm>
          <a:prstGeom prst="rect">
            <a:avLst/>
          </a:prstGeom>
          <a:noFill/>
          <a:ln>
            <a:noFill/>
          </a:ln>
        </p:spPr>
        <p:txBody>
          <a:bodyPr spcFirstLastPara="1" wrap="square" lIns="121900" tIns="60950" rIns="121900" bIns="60950" anchor="t" anchorCtr="0">
            <a:spAutoFit/>
          </a:bodyPr>
          <a:lstStyle/>
          <a:p>
            <a:pPr marL="285750" marR="0" lvl="0" indent="-285750" algn="l" rtl="0">
              <a:spcBef>
                <a:spcPts val="0"/>
              </a:spcBef>
              <a:spcAft>
                <a:spcPts val="0"/>
              </a:spcAft>
              <a:buFont typeface="Arial" panose="020B0604020202020204" pitchFamily="34" charset="0"/>
              <a:buChar char="•"/>
            </a:pPr>
            <a:r>
              <a:rPr lang="en-US" sz="1600" dirty="0">
                <a:solidFill>
                  <a:schemeClr val="dk1"/>
                </a:solidFill>
                <a:latin typeface="Arial"/>
                <a:ea typeface="Arial"/>
                <a:cs typeface="Arial"/>
                <a:sym typeface="Arial"/>
              </a:rPr>
              <a:t>CTCAE v5</a:t>
            </a:r>
            <a:endParaRPr sz="1500" dirty="0">
              <a:solidFill>
                <a:schemeClr val="dk1"/>
              </a:solidFill>
              <a:latin typeface="Arial"/>
              <a:ea typeface="Arial"/>
              <a:cs typeface="Arial"/>
              <a:sym typeface="Arial"/>
            </a:endParaRPr>
          </a:p>
          <a:p>
            <a:pPr marL="285750" marR="0" lvl="0" indent="-285750" algn="l" rtl="0">
              <a:spcBef>
                <a:spcPts val="750"/>
              </a:spcBef>
              <a:spcAft>
                <a:spcPts val="0"/>
              </a:spcAft>
              <a:buFont typeface="Arial" panose="020B0604020202020204" pitchFamily="34" charset="0"/>
              <a:buChar char="•"/>
            </a:pPr>
            <a:r>
              <a:rPr lang="en-US" sz="1500" dirty="0" smtClean="0">
                <a:solidFill>
                  <a:schemeClr val="dk1"/>
                </a:solidFill>
                <a:latin typeface="Arial"/>
                <a:ea typeface="Arial"/>
                <a:cs typeface="Arial"/>
                <a:sym typeface="Arial"/>
              </a:rPr>
              <a:t>TECENTRIQ</a:t>
            </a:r>
            <a:r>
              <a:rPr lang="cs-CZ" sz="1500" dirty="0" smtClean="0">
                <a:solidFill>
                  <a:schemeClr val="dk1"/>
                </a:solidFill>
                <a:latin typeface="Arial"/>
                <a:ea typeface="Arial"/>
                <a:cs typeface="Arial"/>
                <a:sym typeface="Arial"/>
              </a:rPr>
              <a:t> Souhrn Údajů o přípravku, aktuální verze dostupná na www.sukl.cz</a:t>
            </a:r>
            <a:endParaRPr dirty="0"/>
          </a:p>
          <a:p>
            <a:pPr marL="285750" marR="0" lvl="0" indent="-285750" algn="l" rtl="0">
              <a:spcBef>
                <a:spcPts val="750"/>
              </a:spcBef>
              <a:spcAft>
                <a:spcPts val="0"/>
              </a:spcAft>
              <a:buFont typeface="Arial" panose="020B0604020202020204" pitchFamily="34" charset="0"/>
              <a:buChar char="•"/>
            </a:pPr>
            <a:r>
              <a:rPr lang="en-US" sz="1500" dirty="0" err="1" smtClean="0">
                <a:solidFill>
                  <a:schemeClr val="dk1"/>
                </a:solidFill>
                <a:latin typeface="Arial"/>
                <a:ea typeface="Arial"/>
                <a:cs typeface="Arial"/>
                <a:sym typeface="Arial"/>
              </a:rPr>
              <a:t>Champiat</a:t>
            </a:r>
            <a:r>
              <a:rPr lang="en-US" sz="1500" dirty="0" smtClean="0">
                <a:solidFill>
                  <a:schemeClr val="dk1"/>
                </a:solidFill>
                <a:latin typeface="Arial"/>
                <a:ea typeface="Arial"/>
                <a:cs typeface="Arial"/>
                <a:sym typeface="Arial"/>
              </a:rPr>
              <a:t> </a:t>
            </a:r>
            <a:r>
              <a:rPr lang="en-US" sz="1500" dirty="0">
                <a:solidFill>
                  <a:schemeClr val="dk1"/>
                </a:solidFill>
                <a:latin typeface="Arial"/>
                <a:ea typeface="Arial"/>
                <a:cs typeface="Arial"/>
                <a:sym typeface="Arial"/>
              </a:rPr>
              <a:t>et al. Ann </a:t>
            </a:r>
            <a:r>
              <a:rPr lang="en-US" sz="1500" dirty="0" err="1">
                <a:solidFill>
                  <a:schemeClr val="dk1"/>
                </a:solidFill>
                <a:latin typeface="Arial"/>
                <a:ea typeface="Arial"/>
                <a:cs typeface="Arial"/>
                <a:sym typeface="Arial"/>
              </a:rPr>
              <a:t>Oncol</a:t>
            </a:r>
            <a:r>
              <a:rPr lang="en-US" sz="1500" dirty="0">
                <a:solidFill>
                  <a:schemeClr val="dk1"/>
                </a:solidFill>
                <a:latin typeface="Arial"/>
                <a:ea typeface="Arial"/>
                <a:cs typeface="Arial"/>
                <a:sym typeface="Arial"/>
              </a:rPr>
              <a:t> 2016; 27: 559-574</a:t>
            </a:r>
            <a:endParaRPr dirty="0"/>
          </a:p>
          <a:p>
            <a:pPr marL="285750" marR="0" lvl="0" indent="-285750" algn="l" rtl="0">
              <a:spcBef>
                <a:spcPts val="750"/>
              </a:spcBef>
              <a:spcAft>
                <a:spcPts val="0"/>
              </a:spcAft>
              <a:buFont typeface="Arial" panose="020B0604020202020204" pitchFamily="34" charset="0"/>
              <a:buChar char="•"/>
            </a:pPr>
            <a:r>
              <a:rPr lang="en-US" sz="1500" dirty="0" err="1">
                <a:solidFill>
                  <a:schemeClr val="dk1"/>
                </a:solidFill>
                <a:latin typeface="Arial"/>
                <a:ea typeface="Arial"/>
                <a:cs typeface="Arial"/>
                <a:sym typeface="Arial"/>
              </a:rPr>
              <a:t>Haanen</a:t>
            </a:r>
            <a:r>
              <a:rPr lang="en-US" sz="1500" dirty="0">
                <a:solidFill>
                  <a:schemeClr val="dk1"/>
                </a:solidFill>
                <a:latin typeface="Arial"/>
                <a:ea typeface="Arial"/>
                <a:cs typeface="Arial"/>
                <a:sym typeface="Arial"/>
              </a:rPr>
              <a:t> et al. Ann </a:t>
            </a:r>
            <a:r>
              <a:rPr lang="en-US" sz="1500" dirty="0" err="1">
                <a:solidFill>
                  <a:schemeClr val="dk1"/>
                </a:solidFill>
                <a:latin typeface="Arial"/>
                <a:ea typeface="Arial"/>
                <a:cs typeface="Arial"/>
                <a:sym typeface="Arial"/>
              </a:rPr>
              <a:t>Oncol</a:t>
            </a:r>
            <a:r>
              <a:rPr lang="en-US" sz="1500" dirty="0">
                <a:solidFill>
                  <a:schemeClr val="dk1"/>
                </a:solidFill>
                <a:latin typeface="Arial"/>
                <a:ea typeface="Arial"/>
                <a:cs typeface="Arial"/>
                <a:sym typeface="Arial"/>
              </a:rPr>
              <a:t> 2017; 28: 119-142</a:t>
            </a:r>
            <a:endParaRPr dirty="0"/>
          </a:p>
          <a:p>
            <a:pPr marL="0" marR="0" lvl="0" indent="0" algn="l" rtl="0">
              <a:spcBef>
                <a:spcPts val="750"/>
              </a:spcBef>
              <a:spcAft>
                <a:spcPts val="0"/>
              </a:spcAft>
              <a:buNone/>
            </a:pPr>
            <a:endParaRPr sz="1500" dirty="0">
              <a:solidFill>
                <a:schemeClr val="dk1"/>
              </a:solidFill>
              <a:latin typeface="Arial"/>
              <a:ea typeface="Arial"/>
              <a:cs typeface="Arial"/>
              <a:sym typeface="Arial"/>
            </a:endParaRPr>
          </a:p>
          <a:p>
            <a:pPr marL="0" marR="0" lvl="0" indent="0" algn="l" rtl="0">
              <a:spcBef>
                <a:spcPts val="750"/>
              </a:spcBef>
              <a:spcAft>
                <a:spcPts val="0"/>
              </a:spcAft>
              <a:buNone/>
            </a:pPr>
            <a:endParaRPr sz="1500" dirty="0">
              <a:solidFill>
                <a:schemeClr val="dk1"/>
              </a:solidFill>
              <a:latin typeface="Arial"/>
              <a:ea typeface="Arial"/>
              <a:cs typeface="Arial"/>
              <a:sym typeface="Arial"/>
            </a:endParaRPr>
          </a:p>
          <a:p>
            <a:pPr marL="0" marR="0" lvl="0" indent="0" algn="l" rtl="0">
              <a:spcBef>
                <a:spcPts val="750"/>
              </a:spcBef>
              <a:spcAft>
                <a:spcPts val="0"/>
              </a:spcAft>
              <a:buNone/>
            </a:pPr>
            <a:endParaRPr sz="1500" dirty="0">
              <a:solidFill>
                <a:schemeClr val="dk1"/>
              </a:solidFill>
              <a:latin typeface="Arial"/>
              <a:ea typeface="Arial"/>
              <a:cs typeface="Arial"/>
              <a:sym typeface="Arial"/>
            </a:endParaRPr>
          </a:p>
          <a:p>
            <a:pPr marL="0" marR="0" lvl="0" indent="0" algn="l" rtl="0">
              <a:spcBef>
                <a:spcPts val="750"/>
              </a:spcBef>
              <a:spcAft>
                <a:spcPts val="0"/>
              </a:spcAft>
              <a:buNone/>
            </a:pPr>
            <a:endParaRPr sz="1500" dirty="0">
              <a:solidFill>
                <a:schemeClr val="dk1"/>
              </a:solidFill>
              <a:latin typeface="Arial"/>
              <a:ea typeface="Arial"/>
              <a:cs typeface="Arial"/>
              <a:sym typeface="Arial"/>
            </a:endParaRPr>
          </a:p>
          <a:p>
            <a:pPr marL="0" marR="0" lvl="0" indent="0" algn="l" rtl="0">
              <a:spcBef>
                <a:spcPts val="750"/>
              </a:spcBef>
              <a:spcAft>
                <a:spcPts val="0"/>
              </a:spcAft>
              <a:buNone/>
            </a:pPr>
            <a:endParaRPr sz="1500" dirty="0">
              <a:solidFill>
                <a:schemeClr val="dk1"/>
              </a:solidFill>
              <a:latin typeface="Arial"/>
              <a:ea typeface="Arial"/>
              <a:cs typeface="Arial"/>
              <a:sym typeface="Arial"/>
            </a:endParaRPr>
          </a:p>
        </p:txBody>
      </p:sp>
      <p:sp>
        <p:nvSpPr>
          <p:cNvPr id="705" name="Google Shape;705;p18"/>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6"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7" name="Rectangle 6"/>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01"/>
        <p:cNvGrpSpPr/>
        <p:nvPr/>
      </p:nvGrpSpPr>
      <p:grpSpPr>
        <a:xfrm>
          <a:off x="0" y="0"/>
          <a:ext cx="0" cy="0"/>
          <a:chOff x="0" y="0"/>
          <a:chExt cx="0" cy="0"/>
        </a:xfrm>
      </p:grpSpPr>
      <p:sp>
        <p:nvSpPr>
          <p:cNvPr id="702" name="Google Shape;702;p18"/>
          <p:cNvSpPr txBox="1">
            <a:spLocks noGrp="1"/>
          </p:cNvSpPr>
          <p:nvPr>
            <p:ph type="title"/>
          </p:nvPr>
        </p:nvSpPr>
        <p:spPr>
          <a:xfrm>
            <a:off x="404097" y="56318"/>
            <a:ext cx="10704649" cy="18959036"/>
          </a:xfrm>
          <a:prstGeom prst="rect">
            <a:avLst/>
          </a:prstGeom>
          <a:noFill/>
          <a:ln>
            <a:noFill/>
          </a:ln>
        </p:spPr>
        <p:txBody>
          <a:bodyPr spcFirstLastPara="1" wrap="square" lIns="0" tIns="0" rIns="0" bIns="0" anchor="t" anchorCtr="0">
            <a:normAutofit/>
          </a:bodyPr>
          <a:lstStyle/>
          <a:p>
            <a:r>
              <a:rPr lang="en-US" sz="700" dirty="0" err="1"/>
              <a:t>Zkrácená</a:t>
            </a:r>
            <a:r>
              <a:rPr lang="en-US" sz="700" dirty="0"/>
              <a:t> </a:t>
            </a:r>
            <a:r>
              <a:rPr lang="en-US" sz="700" dirty="0" err="1"/>
              <a:t>informace</a:t>
            </a:r>
            <a:r>
              <a:rPr lang="en-US" sz="700" dirty="0"/>
              <a:t> o </a:t>
            </a:r>
            <a:r>
              <a:rPr lang="en-US" sz="700" dirty="0" err="1"/>
              <a:t>přípravku</a:t>
            </a:r>
            <a:r>
              <a:rPr lang="en-US" sz="700" dirty="0"/>
              <a:t> TECENTRIQ 840 mg </a:t>
            </a:r>
            <a:r>
              <a:rPr lang="en-US" sz="700" dirty="0" err="1"/>
              <a:t>koncentrát</a:t>
            </a:r>
            <a:r>
              <a:rPr lang="en-US" sz="700" dirty="0"/>
              <a:t> pro </a:t>
            </a:r>
            <a:r>
              <a:rPr lang="en-US" sz="700" dirty="0" err="1"/>
              <a:t>infuzní</a:t>
            </a:r>
            <a:r>
              <a:rPr lang="en-US" sz="700" dirty="0"/>
              <a:t> </a:t>
            </a:r>
            <a:r>
              <a:rPr lang="en-US" sz="700" dirty="0" err="1" smtClean="0"/>
              <a:t>roztok</a:t>
            </a:r>
            <a:r>
              <a:rPr lang="en-US" sz="700" dirty="0" smtClean="0"/>
              <a:t>,</a:t>
            </a:r>
            <a:r>
              <a:rPr lang="cs-CZ" sz="700" dirty="0" smtClean="0"/>
              <a:t> </a:t>
            </a:r>
            <a:r>
              <a:rPr lang="en-US" sz="700" dirty="0" smtClean="0"/>
              <a:t>TECENTRIQ </a:t>
            </a:r>
            <a:r>
              <a:rPr lang="en-US" sz="700" dirty="0"/>
              <a:t>1200 mg </a:t>
            </a:r>
            <a:r>
              <a:rPr lang="en-US" sz="700" dirty="0" err="1"/>
              <a:t>koncentrát</a:t>
            </a:r>
            <a:r>
              <a:rPr lang="en-US" sz="700" dirty="0"/>
              <a:t> pro </a:t>
            </a:r>
            <a:r>
              <a:rPr lang="en-US" sz="700" dirty="0" err="1"/>
              <a:t>infuzní</a:t>
            </a:r>
            <a:r>
              <a:rPr lang="en-US" sz="700" dirty="0"/>
              <a:t> </a:t>
            </a:r>
            <a:r>
              <a:rPr lang="en-US" sz="700" dirty="0" err="1"/>
              <a:t>roztok</a:t>
            </a:r>
            <a:r>
              <a:rPr lang="en-US" sz="700" dirty="0"/>
              <a:t>, TECENTRIQ 1 875 mg </a:t>
            </a:r>
            <a:r>
              <a:rPr lang="en-US" sz="700" dirty="0" err="1" smtClean="0"/>
              <a:t>injekční</a:t>
            </a:r>
            <a:r>
              <a:rPr lang="cs-CZ" sz="700" dirty="0" smtClean="0"/>
              <a:t> </a:t>
            </a:r>
            <a:r>
              <a:rPr lang="en-US" sz="700" dirty="0" err="1" smtClean="0"/>
              <a:t>roztok</a:t>
            </a:r>
            <a:r>
              <a:rPr lang="en-US" sz="700" dirty="0"/>
              <a:t>*. </a:t>
            </a:r>
            <a:r>
              <a:rPr lang="en-US" sz="700" dirty="0" err="1"/>
              <a:t>Účinná</a:t>
            </a:r>
            <a:r>
              <a:rPr lang="en-US" sz="700" dirty="0"/>
              <a:t> </a:t>
            </a:r>
            <a:r>
              <a:rPr lang="en-US" sz="700" dirty="0" err="1"/>
              <a:t>látka</a:t>
            </a:r>
            <a:r>
              <a:rPr lang="en-US" sz="700" dirty="0"/>
              <a:t>: </a:t>
            </a:r>
            <a:r>
              <a:rPr lang="en-US" sz="700" dirty="0" err="1"/>
              <a:t>atezolizumabum</a:t>
            </a:r>
            <a:r>
              <a:rPr lang="en-US" sz="700" dirty="0"/>
              <a:t>. </a:t>
            </a:r>
            <a:r>
              <a:rPr lang="en-US" sz="700" dirty="0" err="1" smtClean="0"/>
              <a:t>Indikace:Uroteliální</a:t>
            </a:r>
            <a:r>
              <a:rPr lang="en-US" sz="700" dirty="0" smtClean="0"/>
              <a:t> </a:t>
            </a:r>
            <a:r>
              <a:rPr lang="en-US" sz="700" dirty="0" err="1"/>
              <a:t>karcinom</a:t>
            </a:r>
            <a:r>
              <a:rPr lang="en-US" sz="700" dirty="0"/>
              <a:t>: </a:t>
            </a:r>
            <a:r>
              <a:rPr lang="en-US" sz="700" dirty="0" err="1" smtClean="0"/>
              <a:t>Přípravek</a:t>
            </a:r>
            <a:r>
              <a:rPr lang="cs-CZ" sz="700" dirty="0" smtClean="0"/>
              <a:t> </a:t>
            </a:r>
            <a:r>
              <a:rPr lang="en-US" sz="700" dirty="0" err="1" smtClean="0"/>
              <a:t>Tecentriq</a:t>
            </a:r>
            <a:r>
              <a:rPr lang="en-US" sz="700" dirty="0" smtClean="0"/>
              <a:t> </a:t>
            </a:r>
            <a:r>
              <a:rPr lang="en-US" sz="700" dirty="0"/>
              <a:t>je </a:t>
            </a:r>
            <a:r>
              <a:rPr lang="en-US" sz="700" dirty="0" err="1"/>
              <a:t>jako</a:t>
            </a:r>
            <a:r>
              <a:rPr lang="en-US" sz="700" dirty="0"/>
              <a:t> </a:t>
            </a:r>
            <a:r>
              <a:rPr lang="en-US" sz="700" dirty="0" err="1"/>
              <a:t>monoterapie</a:t>
            </a:r>
            <a:r>
              <a:rPr lang="en-US" sz="700" dirty="0"/>
              <a:t> </a:t>
            </a:r>
            <a:r>
              <a:rPr lang="en-US" sz="700" dirty="0" err="1"/>
              <a:t>indikován</a:t>
            </a:r>
            <a:r>
              <a:rPr lang="en-US" sz="700" dirty="0"/>
              <a:t> k </a:t>
            </a:r>
            <a:r>
              <a:rPr lang="en-US" sz="700" dirty="0" err="1"/>
              <a:t>léčbě</a:t>
            </a:r>
            <a:r>
              <a:rPr lang="en-US" sz="700" dirty="0"/>
              <a:t> </a:t>
            </a:r>
            <a:r>
              <a:rPr lang="en-US" sz="700" dirty="0" err="1"/>
              <a:t>dospělých</a:t>
            </a:r>
            <a:r>
              <a:rPr lang="en-US" sz="700" dirty="0"/>
              <a:t> </a:t>
            </a:r>
            <a:r>
              <a:rPr lang="en-US" sz="700" dirty="0" err="1"/>
              <a:t>pacientů</a:t>
            </a:r>
            <a:r>
              <a:rPr lang="en-US" sz="700" dirty="0"/>
              <a:t> s </a:t>
            </a:r>
            <a:r>
              <a:rPr lang="en-US" sz="700" dirty="0" err="1"/>
              <a:t>lokálně</a:t>
            </a:r>
            <a:r>
              <a:rPr lang="en-US" sz="700" dirty="0"/>
              <a:t> </a:t>
            </a:r>
            <a:r>
              <a:rPr lang="en-US" sz="700" dirty="0" err="1" smtClean="0"/>
              <a:t>pokročilým</a:t>
            </a:r>
            <a:r>
              <a:rPr lang="cs-CZ" sz="700" dirty="0" smtClean="0"/>
              <a:t> </a:t>
            </a:r>
            <a:r>
              <a:rPr lang="en-US" sz="700" dirty="0" err="1" smtClean="0"/>
              <a:t>nebo</a:t>
            </a:r>
            <a:r>
              <a:rPr lang="en-US" sz="700" dirty="0" smtClean="0"/>
              <a:t> </a:t>
            </a:r>
            <a:r>
              <a:rPr lang="en-US" sz="700" dirty="0" err="1"/>
              <a:t>metastazujícím</a:t>
            </a:r>
            <a:r>
              <a:rPr lang="en-US" sz="700" dirty="0"/>
              <a:t> </a:t>
            </a:r>
            <a:r>
              <a:rPr lang="en-US" sz="700" dirty="0" err="1"/>
              <a:t>uroteliálním</a:t>
            </a:r>
            <a:r>
              <a:rPr lang="en-US" sz="700" dirty="0"/>
              <a:t> </a:t>
            </a:r>
            <a:r>
              <a:rPr lang="en-US" sz="700" dirty="0" err="1"/>
              <a:t>karcinomem</a:t>
            </a:r>
            <a:r>
              <a:rPr lang="en-US" sz="700" dirty="0"/>
              <a:t> (UK) </a:t>
            </a:r>
            <a:r>
              <a:rPr lang="en-US" sz="700" dirty="0" err="1"/>
              <a:t>po</a:t>
            </a:r>
            <a:r>
              <a:rPr lang="en-US" sz="700" dirty="0"/>
              <a:t> </a:t>
            </a:r>
            <a:r>
              <a:rPr lang="en-US" sz="700" dirty="0" err="1"/>
              <a:t>předchozí</a:t>
            </a:r>
            <a:r>
              <a:rPr lang="en-US" sz="700" dirty="0"/>
              <a:t> </a:t>
            </a:r>
            <a:r>
              <a:rPr lang="en-US" sz="700" dirty="0" err="1"/>
              <a:t>chemoterapii</a:t>
            </a:r>
            <a:r>
              <a:rPr lang="en-US" sz="700" dirty="0"/>
              <a:t> </a:t>
            </a:r>
            <a:r>
              <a:rPr lang="en-US" sz="700" dirty="0" err="1" smtClean="0"/>
              <a:t>obsahující</a:t>
            </a:r>
            <a:r>
              <a:rPr lang="cs-CZ" sz="700" dirty="0" smtClean="0"/>
              <a:t> </a:t>
            </a:r>
            <a:r>
              <a:rPr lang="en-US" sz="700" dirty="0" err="1" smtClean="0"/>
              <a:t>platinu</a:t>
            </a:r>
            <a:r>
              <a:rPr lang="en-US" sz="700" dirty="0"/>
              <a:t>, </a:t>
            </a:r>
            <a:r>
              <a:rPr lang="en-US" sz="700" dirty="0" err="1"/>
              <a:t>nebo</a:t>
            </a:r>
            <a:r>
              <a:rPr lang="en-US" sz="700" dirty="0"/>
              <a:t> u </a:t>
            </a:r>
            <a:r>
              <a:rPr lang="en-US" sz="700" dirty="0" err="1"/>
              <a:t>pacientů</a:t>
            </a:r>
            <a:r>
              <a:rPr lang="en-US" sz="700" dirty="0"/>
              <a:t>, </a:t>
            </a:r>
            <a:r>
              <a:rPr lang="en-US" sz="700" dirty="0" err="1"/>
              <a:t>kteří</a:t>
            </a:r>
            <a:r>
              <a:rPr lang="en-US" sz="700" dirty="0"/>
              <a:t> </a:t>
            </a:r>
            <a:r>
              <a:rPr lang="en-US" sz="700" dirty="0" err="1"/>
              <a:t>jsou</a:t>
            </a:r>
            <a:r>
              <a:rPr lang="en-US" sz="700" dirty="0"/>
              <a:t> </a:t>
            </a:r>
            <a:r>
              <a:rPr lang="en-US" sz="700" dirty="0" err="1"/>
              <a:t>považováni</a:t>
            </a:r>
            <a:r>
              <a:rPr lang="en-US" sz="700" dirty="0"/>
              <a:t> </a:t>
            </a:r>
            <a:r>
              <a:rPr lang="en-US" sz="700" dirty="0" err="1"/>
              <a:t>za</a:t>
            </a:r>
            <a:r>
              <a:rPr lang="en-US" sz="700" dirty="0"/>
              <a:t> </a:t>
            </a:r>
            <a:r>
              <a:rPr lang="en-US" sz="700" dirty="0" err="1"/>
              <a:t>nezpůsobilé</a:t>
            </a:r>
            <a:r>
              <a:rPr lang="en-US" sz="700" dirty="0"/>
              <a:t> k </a:t>
            </a:r>
            <a:r>
              <a:rPr lang="en-US" sz="700" dirty="0" err="1"/>
              <a:t>léčbě</a:t>
            </a:r>
            <a:r>
              <a:rPr lang="en-US" sz="700" dirty="0"/>
              <a:t> </a:t>
            </a:r>
            <a:r>
              <a:rPr lang="en-US" sz="700" dirty="0" err="1"/>
              <a:t>cisplatinou</a:t>
            </a:r>
            <a:r>
              <a:rPr lang="en-US" sz="700" dirty="0"/>
              <a:t> a </a:t>
            </a:r>
            <a:r>
              <a:rPr lang="en-US" sz="700" dirty="0" err="1" smtClean="0"/>
              <a:t>jejichž</a:t>
            </a:r>
            <a:r>
              <a:rPr lang="cs-CZ" sz="700" dirty="0" smtClean="0"/>
              <a:t> </a:t>
            </a:r>
            <a:r>
              <a:rPr lang="en-US" sz="700" dirty="0" err="1" smtClean="0"/>
              <a:t>nádory</a:t>
            </a:r>
            <a:r>
              <a:rPr lang="en-US" sz="700" dirty="0" smtClean="0"/>
              <a:t> </a:t>
            </a:r>
            <a:r>
              <a:rPr lang="en-US" sz="700" dirty="0" err="1"/>
              <a:t>mají</a:t>
            </a:r>
            <a:r>
              <a:rPr lang="en-US" sz="700" dirty="0"/>
              <a:t> </a:t>
            </a:r>
            <a:r>
              <a:rPr lang="en-US" sz="700" dirty="0" err="1"/>
              <a:t>expresi</a:t>
            </a:r>
            <a:r>
              <a:rPr lang="en-US" sz="700" dirty="0"/>
              <a:t> PD-L1 ≥ 5 %. </a:t>
            </a:r>
            <a:r>
              <a:rPr lang="en-US" sz="700" dirty="0" err="1"/>
              <a:t>Časné</a:t>
            </a:r>
            <a:r>
              <a:rPr lang="en-US" sz="700" dirty="0"/>
              <a:t> stadium </a:t>
            </a:r>
            <a:r>
              <a:rPr lang="en-US" sz="700" dirty="0" err="1"/>
              <a:t>nemalobuněčného</a:t>
            </a:r>
            <a:r>
              <a:rPr lang="en-US" sz="700" dirty="0"/>
              <a:t> </a:t>
            </a:r>
            <a:r>
              <a:rPr lang="en-US" sz="700" dirty="0" err="1"/>
              <a:t>karcinomu</a:t>
            </a:r>
            <a:r>
              <a:rPr lang="en-US" sz="700" dirty="0"/>
              <a:t> </a:t>
            </a:r>
            <a:r>
              <a:rPr lang="en-US" sz="700" dirty="0" err="1" smtClean="0"/>
              <a:t>plic</a:t>
            </a:r>
            <a:r>
              <a:rPr lang="cs-CZ" sz="700" dirty="0" smtClean="0"/>
              <a:t> </a:t>
            </a:r>
            <a:r>
              <a:rPr lang="en-US" sz="700" dirty="0" smtClean="0"/>
              <a:t>(NSCLC</a:t>
            </a:r>
            <a:r>
              <a:rPr lang="en-US" sz="700" dirty="0"/>
              <a:t>): </a:t>
            </a:r>
            <a:r>
              <a:rPr lang="en-US" sz="700" dirty="0" err="1"/>
              <a:t>Přípravek</a:t>
            </a:r>
            <a:r>
              <a:rPr lang="en-US" sz="700" dirty="0"/>
              <a:t> </a:t>
            </a:r>
            <a:r>
              <a:rPr lang="en-US" sz="700" dirty="0" err="1"/>
              <a:t>Tecentriq</a:t>
            </a:r>
            <a:r>
              <a:rPr lang="en-US" sz="700" dirty="0"/>
              <a:t> v </a:t>
            </a:r>
            <a:r>
              <a:rPr lang="en-US" sz="700" dirty="0" err="1"/>
              <a:t>monoterapii</a:t>
            </a:r>
            <a:r>
              <a:rPr lang="en-US" sz="700" dirty="0"/>
              <a:t> je </a:t>
            </a:r>
            <a:r>
              <a:rPr lang="en-US" sz="700" dirty="0" err="1"/>
              <a:t>indikován</a:t>
            </a:r>
            <a:r>
              <a:rPr lang="en-US" sz="700" dirty="0"/>
              <a:t> k </a:t>
            </a:r>
            <a:r>
              <a:rPr lang="en-US" sz="700" dirty="0" err="1"/>
              <a:t>adjuvantní</a:t>
            </a:r>
            <a:r>
              <a:rPr lang="en-US" sz="700" dirty="0"/>
              <a:t> </a:t>
            </a:r>
            <a:r>
              <a:rPr lang="en-US" sz="700" dirty="0" err="1"/>
              <a:t>léčbě</a:t>
            </a:r>
            <a:r>
              <a:rPr lang="en-US" sz="700" dirty="0"/>
              <a:t> </a:t>
            </a:r>
            <a:r>
              <a:rPr lang="en-US" sz="700" dirty="0" err="1" smtClean="0"/>
              <a:t>dospělých</a:t>
            </a:r>
            <a:r>
              <a:rPr lang="cs-CZ" sz="700" dirty="0" smtClean="0"/>
              <a:t> </a:t>
            </a:r>
            <a:r>
              <a:rPr lang="en-US" sz="700" dirty="0" err="1" smtClean="0"/>
              <a:t>pacientů</a:t>
            </a:r>
            <a:r>
              <a:rPr lang="en-US" sz="700" dirty="0" smtClean="0"/>
              <a:t> </a:t>
            </a:r>
            <a:r>
              <a:rPr lang="en-US" sz="700" dirty="0"/>
              <a:t>s NSCLC s </a:t>
            </a:r>
            <a:r>
              <a:rPr lang="en-US" sz="700" dirty="0" err="1"/>
              <a:t>vysokým</a:t>
            </a:r>
            <a:r>
              <a:rPr lang="en-US" sz="700" dirty="0"/>
              <a:t> </a:t>
            </a:r>
            <a:r>
              <a:rPr lang="en-US" sz="700" dirty="0" err="1"/>
              <a:t>rizikem</a:t>
            </a:r>
            <a:r>
              <a:rPr lang="en-US" sz="700" dirty="0"/>
              <a:t> </a:t>
            </a:r>
            <a:r>
              <a:rPr lang="en-US" sz="700" dirty="0" err="1"/>
              <a:t>rekurence</a:t>
            </a:r>
            <a:r>
              <a:rPr lang="en-US" sz="700" dirty="0"/>
              <a:t> </a:t>
            </a:r>
            <a:r>
              <a:rPr lang="en-US" sz="700" dirty="0" err="1"/>
              <a:t>onemocnění</a:t>
            </a:r>
            <a:r>
              <a:rPr lang="en-US" sz="700" dirty="0"/>
              <a:t>, </a:t>
            </a:r>
            <a:r>
              <a:rPr lang="en-US" sz="700" dirty="0" err="1"/>
              <a:t>kteří</a:t>
            </a:r>
            <a:r>
              <a:rPr lang="en-US" sz="700" dirty="0"/>
              <a:t> </a:t>
            </a:r>
            <a:r>
              <a:rPr lang="en-US" sz="700" dirty="0" err="1"/>
              <a:t>mají</a:t>
            </a:r>
            <a:r>
              <a:rPr lang="en-US" sz="700" dirty="0"/>
              <a:t> </a:t>
            </a:r>
            <a:r>
              <a:rPr lang="en-US" sz="700" dirty="0" err="1"/>
              <a:t>nádory</a:t>
            </a:r>
            <a:r>
              <a:rPr lang="en-US" sz="700" dirty="0"/>
              <a:t> s </a:t>
            </a:r>
            <a:r>
              <a:rPr lang="en-US" sz="700" dirty="0" err="1"/>
              <a:t>expresí</a:t>
            </a:r>
            <a:r>
              <a:rPr lang="en-US" sz="700" dirty="0"/>
              <a:t> </a:t>
            </a:r>
            <a:r>
              <a:rPr lang="en-US" sz="700" dirty="0" smtClean="0"/>
              <a:t>PD-L1 </a:t>
            </a:r>
            <a:r>
              <a:rPr lang="en-US" sz="700" dirty="0" err="1"/>
              <a:t>na</a:t>
            </a:r>
            <a:r>
              <a:rPr lang="en-US" sz="700" dirty="0"/>
              <a:t> ≥ 50 % </a:t>
            </a:r>
            <a:r>
              <a:rPr lang="en-US" sz="700" dirty="0" err="1"/>
              <a:t>nádorových</a:t>
            </a:r>
            <a:r>
              <a:rPr lang="en-US" sz="700" dirty="0"/>
              <a:t> </a:t>
            </a:r>
            <a:r>
              <a:rPr lang="en-US" sz="700" dirty="0" err="1"/>
              <a:t>buněk</a:t>
            </a:r>
            <a:r>
              <a:rPr lang="en-US" sz="700" dirty="0"/>
              <a:t> (TC) </a:t>
            </a:r>
            <a:r>
              <a:rPr lang="en-US" sz="700" dirty="0" err="1"/>
              <a:t>po</a:t>
            </a:r>
            <a:r>
              <a:rPr lang="en-US" sz="700" dirty="0"/>
              <a:t> </a:t>
            </a:r>
            <a:r>
              <a:rPr lang="en-US" sz="700" dirty="0" err="1"/>
              <a:t>úplné</a:t>
            </a:r>
            <a:r>
              <a:rPr lang="en-US" sz="700" dirty="0"/>
              <a:t> </a:t>
            </a:r>
            <a:r>
              <a:rPr lang="en-US" sz="700" dirty="0" err="1"/>
              <a:t>resekci</a:t>
            </a:r>
            <a:r>
              <a:rPr lang="en-US" sz="700" dirty="0"/>
              <a:t> a </a:t>
            </a:r>
            <a:r>
              <a:rPr lang="en-US" sz="700" dirty="0" err="1"/>
              <a:t>chemoterapii</a:t>
            </a:r>
            <a:r>
              <a:rPr lang="en-US" sz="700" dirty="0"/>
              <a:t> </a:t>
            </a:r>
            <a:r>
              <a:rPr lang="en-US" sz="700" dirty="0" err="1"/>
              <a:t>na</a:t>
            </a:r>
            <a:r>
              <a:rPr lang="en-US" sz="700" dirty="0"/>
              <a:t> </a:t>
            </a:r>
            <a:r>
              <a:rPr lang="en-US" sz="700" dirty="0" err="1"/>
              <a:t>bázi</a:t>
            </a:r>
            <a:r>
              <a:rPr lang="en-US" sz="700" dirty="0"/>
              <a:t> </a:t>
            </a:r>
            <a:r>
              <a:rPr lang="en-US" sz="700" dirty="0" err="1"/>
              <a:t>platiny</a:t>
            </a:r>
            <a:r>
              <a:rPr lang="en-US" sz="700" dirty="0"/>
              <a:t> a </a:t>
            </a:r>
            <a:r>
              <a:rPr lang="en-US" sz="700" dirty="0" err="1" smtClean="0"/>
              <a:t>kteří</a:t>
            </a:r>
            <a:r>
              <a:rPr lang="cs-CZ" sz="700" dirty="0" smtClean="0"/>
              <a:t> </a:t>
            </a:r>
            <a:r>
              <a:rPr lang="en-US" sz="700" dirty="0" err="1" smtClean="0"/>
              <a:t>nemají</a:t>
            </a:r>
            <a:r>
              <a:rPr lang="en-US" sz="700" dirty="0" smtClean="0"/>
              <a:t> </a:t>
            </a:r>
            <a:r>
              <a:rPr lang="en-US" sz="700" dirty="0"/>
              <a:t>NSCLC s </a:t>
            </a:r>
            <a:r>
              <a:rPr lang="en-US" sz="700" dirty="0" err="1"/>
              <a:t>aktivačními</a:t>
            </a:r>
            <a:r>
              <a:rPr lang="en-US" sz="700" dirty="0"/>
              <a:t> </a:t>
            </a:r>
            <a:r>
              <a:rPr lang="en-US" sz="700" dirty="0" err="1"/>
              <a:t>mutacemi</a:t>
            </a:r>
            <a:r>
              <a:rPr lang="en-US" sz="700" dirty="0"/>
              <a:t> EGFR </a:t>
            </a:r>
            <a:r>
              <a:rPr lang="en-US" sz="700" dirty="0" err="1"/>
              <a:t>nebo</a:t>
            </a:r>
            <a:r>
              <a:rPr lang="en-US" sz="700" dirty="0"/>
              <a:t> </a:t>
            </a:r>
            <a:r>
              <a:rPr lang="en-US" sz="700" dirty="0" err="1"/>
              <a:t>přestavbami</a:t>
            </a:r>
            <a:r>
              <a:rPr lang="en-US" sz="700" dirty="0"/>
              <a:t> ALK. </a:t>
            </a:r>
            <a:r>
              <a:rPr lang="en-US" sz="700" dirty="0" err="1" smtClean="0"/>
              <a:t>Metastazující</a:t>
            </a:r>
            <a:r>
              <a:rPr lang="cs-CZ" sz="700" dirty="0" smtClean="0"/>
              <a:t> N</a:t>
            </a:r>
            <a:r>
              <a:rPr lang="en-US" sz="700" dirty="0" smtClean="0"/>
              <a:t>SCLC</a:t>
            </a:r>
            <a:r>
              <a:rPr lang="en-US" sz="700" dirty="0"/>
              <a:t>: 1) </a:t>
            </a:r>
            <a:r>
              <a:rPr lang="en-US" sz="700" dirty="0" err="1"/>
              <a:t>Přípravek</a:t>
            </a:r>
            <a:r>
              <a:rPr lang="en-US" sz="700" dirty="0"/>
              <a:t> </a:t>
            </a:r>
            <a:r>
              <a:rPr lang="en-US" sz="700" dirty="0" err="1"/>
              <a:t>Tecentriq</a:t>
            </a:r>
            <a:r>
              <a:rPr lang="en-US" sz="700" dirty="0"/>
              <a:t> je </a:t>
            </a:r>
            <a:r>
              <a:rPr lang="en-US" sz="700" dirty="0" err="1"/>
              <a:t>jako</a:t>
            </a:r>
            <a:r>
              <a:rPr lang="en-US" sz="700" dirty="0"/>
              <a:t> </a:t>
            </a:r>
            <a:r>
              <a:rPr lang="en-US" sz="700" dirty="0" err="1"/>
              <a:t>monoterapie</a:t>
            </a:r>
            <a:r>
              <a:rPr lang="en-US" sz="700" dirty="0"/>
              <a:t> </a:t>
            </a:r>
            <a:r>
              <a:rPr lang="en-US" sz="700" dirty="0" err="1"/>
              <a:t>indikován</a:t>
            </a:r>
            <a:r>
              <a:rPr lang="en-US" sz="700" dirty="0"/>
              <a:t> k </a:t>
            </a:r>
            <a:r>
              <a:rPr lang="en-US" sz="700" dirty="0" err="1"/>
              <a:t>léčbě</a:t>
            </a:r>
            <a:r>
              <a:rPr lang="en-US" sz="700" dirty="0"/>
              <a:t> </a:t>
            </a:r>
            <a:r>
              <a:rPr lang="en-US" sz="700" dirty="0" err="1"/>
              <a:t>dospělých</a:t>
            </a:r>
            <a:r>
              <a:rPr lang="en-US" sz="700" dirty="0"/>
              <a:t> </a:t>
            </a:r>
            <a:r>
              <a:rPr lang="en-US" sz="700" dirty="0" err="1" smtClean="0"/>
              <a:t>pacientů</a:t>
            </a:r>
            <a:r>
              <a:rPr lang="cs-CZ" sz="700" dirty="0" smtClean="0"/>
              <a:t> </a:t>
            </a:r>
            <a:r>
              <a:rPr lang="en-US" sz="700" dirty="0" smtClean="0"/>
              <a:t>s</a:t>
            </a:r>
            <a:r>
              <a:rPr lang="en-US" sz="700" dirty="0"/>
              <a:t> </a:t>
            </a:r>
            <a:r>
              <a:rPr lang="en-US" sz="700" dirty="0" err="1"/>
              <a:t>lokálně</a:t>
            </a:r>
            <a:r>
              <a:rPr lang="en-US" sz="700" dirty="0"/>
              <a:t> </a:t>
            </a:r>
            <a:r>
              <a:rPr lang="en-US" sz="700" dirty="0" err="1"/>
              <a:t>pokročilým</a:t>
            </a:r>
            <a:r>
              <a:rPr lang="en-US" sz="700" dirty="0"/>
              <a:t> </a:t>
            </a:r>
            <a:r>
              <a:rPr lang="en-US" sz="700" dirty="0" err="1"/>
              <a:t>nebo</a:t>
            </a:r>
            <a:r>
              <a:rPr lang="en-US" sz="700" dirty="0"/>
              <a:t> </a:t>
            </a:r>
            <a:r>
              <a:rPr lang="en-US" sz="700" dirty="0" err="1"/>
              <a:t>metastazujícím</a:t>
            </a:r>
            <a:r>
              <a:rPr lang="en-US" sz="700" dirty="0"/>
              <a:t> NSCLC </a:t>
            </a:r>
            <a:r>
              <a:rPr lang="en-US" sz="700" dirty="0" err="1"/>
              <a:t>po</a:t>
            </a:r>
            <a:r>
              <a:rPr lang="en-US" sz="700" dirty="0"/>
              <a:t> </a:t>
            </a:r>
            <a:r>
              <a:rPr lang="en-US" sz="700" dirty="0" err="1"/>
              <a:t>předchozí</a:t>
            </a:r>
            <a:r>
              <a:rPr lang="en-US" sz="700" dirty="0"/>
              <a:t> </a:t>
            </a:r>
            <a:r>
              <a:rPr lang="en-US" sz="700" dirty="0" err="1"/>
              <a:t>chemoterapii</a:t>
            </a:r>
            <a:r>
              <a:rPr lang="en-US" sz="700" dirty="0"/>
              <a:t>. </a:t>
            </a:r>
            <a:r>
              <a:rPr lang="en-US" sz="700" dirty="0" err="1" smtClean="0"/>
              <a:t>Pacientům</a:t>
            </a:r>
            <a:r>
              <a:rPr lang="cs-CZ" sz="700" dirty="0" smtClean="0"/>
              <a:t> </a:t>
            </a:r>
            <a:r>
              <a:rPr lang="en-US" sz="700" dirty="0" smtClean="0"/>
              <a:t>s</a:t>
            </a:r>
            <a:r>
              <a:rPr lang="en-US" sz="700" dirty="0"/>
              <a:t> NSCLC s </a:t>
            </a:r>
            <a:r>
              <a:rPr lang="en-US" sz="700" dirty="0" err="1"/>
              <a:t>aktivačními</a:t>
            </a:r>
            <a:r>
              <a:rPr lang="en-US" sz="700" dirty="0"/>
              <a:t> </a:t>
            </a:r>
            <a:r>
              <a:rPr lang="en-US" sz="700" dirty="0" err="1"/>
              <a:t>mutacemi</a:t>
            </a:r>
            <a:r>
              <a:rPr lang="en-US" sz="700" dirty="0"/>
              <a:t> EGFR </a:t>
            </a:r>
            <a:r>
              <a:rPr lang="en-US" sz="700" dirty="0" err="1"/>
              <a:t>nebo</a:t>
            </a:r>
            <a:r>
              <a:rPr lang="en-US" sz="700" dirty="0"/>
              <a:t> </a:t>
            </a:r>
            <a:r>
              <a:rPr lang="en-US" sz="700" dirty="0" err="1"/>
              <a:t>přestavbami</a:t>
            </a:r>
            <a:r>
              <a:rPr lang="en-US" sz="700" dirty="0"/>
              <a:t> ALK </a:t>
            </a:r>
            <a:r>
              <a:rPr lang="en-US" sz="700" dirty="0" err="1"/>
              <a:t>má</a:t>
            </a:r>
            <a:r>
              <a:rPr lang="en-US" sz="700" dirty="0"/>
              <a:t> </a:t>
            </a:r>
            <a:r>
              <a:rPr lang="en-US" sz="700" dirty="0" err="1"/>
              <a:t>být</a:t>
            </a:r>
            <a:r>
              <a:rPr lang="en-US" sz="700" dirty="0"/>
              <a:t> </a:t>
            </a:r>
            <a:r>
              <a:rPr lang="en-US" sz="700" dirty="0" err="1"/>
              <a:t>také</a:t>
            </a:r>
            <a:r>
              <a:rPr lang="en-US" sz="700" dirty="0"/>
              <a:t> </a:t>
            </a:r>
            <a:r>
              <a:rPr lang="en-US" sz="700" dirty="0" err="1"/>
              <a:t>podávána</a:t>
            </a:r>
            <a:r>
              <a:rPr lang="en-US" sz="700" dirty="0"/>
              <a:t> </a:t>
            </a:r>
            <a:r>
              <a:rPr lang="en-US" sz="700" dirty="0" err="1" smtClean="0"/>
              <a:t>cílená</a:t>
            </a:r>
            <a:r>
              <a:rPr lang="cs-CZ" sz="700" dirty="0" smtClean="0"/>
              <a:t> </a:t>
            </a:r>
            <a:r>
              <a:rPr lang="en-US" sz="700" dirty="0" err="1" smtClean="0"/>
              <a:t>léčba</a:t>
            </a:r>
            <a:r>
              <a:rPr lang="en-US" sz="700" dirty="0" smtClean="0"/>
              <a:t> </a:t>
            </a:r>
            <a:r>
              <a:rPr lang="en-US" sz="700" dirty="0" err="1"/>
              <a:t>před</a:t>
            </a:r>
            <a:r>
              <a:rPr lang="en-US" sz="700" dirty="0"/>
              <a:t> </a:t>
            </a:r>
            <a:r>
              <a:rPr lang="en-US" sz="700" dirty="0" err="1"/>
              <a:t>podáním</a:t>
            </a:r>
            <a:r>
              <a:rPr lang="en-US" sz="700" dirty="0"/>
              <a:t> </a:t>
            </a:r>
            <a:r>
              <a:rPr lang="en-US" sz="700" dirty="0" err="1"/>
              <a:t>atezolizumabu</a:t>
            </a:r>
            <a:r>
              <a:rPr lang="en-US" sz="700" dirty="0"/>
              <a:t>. 2) </a:t>
            </a:r>
            <a:r>
              <a:rPr lang="en-US" sz="700" dirty="0" err="1"/>
              <a:t>Přípravek</a:t>
            </a:r>
            <a:r>
              <a:rPr lang="en-US" sz="700" dirty="0"/>
              <a:t> </a:t>
            </a:r>
            <a:r>
              <a:rPr lang="en-US" sz="700" dirty="0" err="1"/>
              <a:t>Tecentriq</a:t>
            </a:r>
            <a:r>
              <a:rPr lang="en-US" sz="700" dirty="0"/>
              <a:t> je v </a:t>
            </a:r>
            <a:r>
              <a:rPr lang="en-US" sz="700" dirty="0" err="1"/>
              <a:t>kombinaci</a:t>
            </a:r>
            <a:r>
              <a:rPr lang="en-US" sz="700" dirty="0"/>
              <a:t> s </a:t>
            </a:r>
            <a:r>
              <a:rPr lang="en-US" sz="700" dirty="0" err="1" smtClean="0"/>
              <a:t>bevacizumabem</a:t>
            </a:r>
            <a:r>
              <a:rPr lang="en-US" sz="700" dirty="0" smtClean="0"/>
              <a:t>,</a:t>
            </a:r>
            <a:r>
              <a:rPr lang="cs-CZ" sz="700" dirty="0" smtClean="0"/>
              <a:t> </a:t>
            </a:r>
            <a:r>
              <a:rPr lang="en-US" sz="700" dirty="0" err="1" smtClean="0"/>
              <a:t>paklitaxelem</a:t>
            </a:r>
            <a:r>
              <a:rPr lang="en-US" sz="700" dirty="0" smtClean="0"/>
              <a:t> </a:t>
            </a:r>
            <a:r>
              <a:rPr lang="en-US" sz="700" dirty="0"/>
              <a:t>a </a:t>
            </a:r>
            <a:r>
              <a:rPr lang="en-US" sz="700" dirty="0" err="1"/>
              <a:t>karboplatinou</a:t>
            </a:r>
            <a:r>
              <a:rPr lang="en-US" sz="700" dirty="0"/>
              <a:t> </a:t>
            </a:r>
            <a:r>
              <a:rPr lang="en-US" sz="700" dirty="0" err="1"/>
              <a:t>indikován</a:t>
            </a:r>
            <a:r>
              <a:rPr lang="en-US" sz="700" dirty="0"/>
              <a:t> k </a:t>
            </a:r>
            <a:r>
              <a:rPr lang="en-US" sz="700" dirty="0" err="1"/>
              <a:t>první</a:t>
            </a:r>
            <a:r>
              <a:rPr lang="en-US" sz="700" dirty="0"/>
              <a:t> </a:t>
            </a:r>
            <a:r>
              <a:rPr lang="en-US" sz="700" dirty="0" err="1"/>
              <a:t>linii</a:t>
            </a:r>
            <a:r>
              <a:rPr lang="en-US" sz="700" dirty="0"/>
              <a:t> </a:t>
            </a:r>
            <a:r>
              <a:rPr lang="en-US" sz="700" dirty="0" err="1"/>
              <a:t>léčby</a:t>
            </a:r>
            <a:r>
              <a:rPr lang="en-US" sz="700" dirty="0"/>
              <a:t> </a:t>
            </a:r>
            <a:r>
              <a:rPr lang="en-US" sz="700" dirty="0" err="1"/>
              <a:t>dospělých</a:t>
            </a:r>
            <a:r>
              <a:rPr lang="en-US" sz="700" dirty="0"/>
              <a:t> </a:t>
            </a:r>
            <a:r>
              <a:rPr lang="en-US" sz="700" dirty="0" err="1"/>
              <a:t>pacientů</a:t>
            </a:r>
            <a:r>
              <a:rPr lang="en-US" sz="700" dirty="0"/>
              <a:t> </a:t>
            </a:r>
            <a:r>
              <a:rPr lang="en-US" sz="700" dirty="0" smtClean="0"/>
              <a:t>s</a:t>
            </a:r>
            <a:r>
              <a:rPr lang="cs-CZ" sz="700" dirty="0" smtClean="0"/>
              <a:t> </a:t>
            </a:r>
            <a:r>
              <a:rPr lang="en-US" sz="700" dirty="0" err="1" smtClean="0"/>
              <a:t>metastazujícím</a:t>
            </a:r>
            <a:r>
              <a:rPr lang="en-US" sz="700" dirty="0" smtClean="0"/>
              <a:t> </a:t>
            </a:r>
            <a:r>
              <a:rPr lang="en-US" sz="700" dirty="0" err="1"/>
              <a:t>neskvamózním</a:t>
            </a:r>
            <a:r>
              <a:rPr lang="en-US" sz="700" dirty="0"/>
              <a:t> NSCLC. U </a:t>
            </a:r>
            <a:r>
              <a:rPr lang="en-US" sz="700" dirty="0" err="1"/>
              <a:t>pacientů</a:t>
            </a:r>
            <a:r>
              <a:rPr lang="en-US" sz="700" dirty="0"/>
              <a:t> s </a:t>
            </a:r>
            <a:r>
              <a:rPr lang="en-US" sz="700" dirty="0" err="1"/>
              <a:t>aktivačními</a:t>
            </a:r>
            <a:r>
              <a:rPr lang="en-US" sz="700" dirty="0"/>
              <a:t> </a:t>
            </a:r>
            <a:r>
              <a:rPr lang="en-US" sz="700" dirty="0" err="1"/>
              <a:t>mutacemi</a:t>
            </a:r>
            <a:r>
              <a:rPr lang="en-US" sz="700" dirty="0"/>
              <a:t> EGFR </a:t>
            </a:r>
            <a:r>
              <a:rPr lang="en-US" sz="700" dirty="0" err="1"/>
              <a:t>nebo</a:t>
            </a:r>
            <a:r>
              <a:rPr lang="en-US" sz="700" dirty="0"/>
              <a:t/>
            </a:r>
            <a:br>
              <a:rPr lang="en-US" sz="700" dirty="0"/>
            </a:br>
            <a:r>
              <a:rPr lang="en-US" sz="700" dirty="0" err="1"/>
              <a:t>přestavbami</a:t>
            </a:r>
            <a:r>
              <a:rPr lang="en-US" sz="700" dirty="0"/>
              <a:t> ALK je </a:t>
            </a:r>
            <a:r>
              <a:rPr lang="en-US" sz="700" dirty="0" err="1"/>
              <a:t>přípravek</a:t>
            </a:r>
            <a:r>
              <a:rPr lang="en-US" sz="700" dirty="0"/>
              <a:t> </a:t>
            </a:r>
            <a:r>
              <a:rPr lang="en-US" sz="700" dirty="0" err="1"/>
              <a:t>Tecentriq</a:t>
            </a:r>
            <a:r>
              <a:rPr lang="en-US" sz="700" dirty="0"/>
              <a:t> v </a:t>
            </a:r>
            <a:r>
              <a:rPr lang="en-US" sz="700" dirty="0" err="1"/>
              <a:t>kombinaci</a:t>
            </a:r>
            <a:r>
              <a:rPr lang="en-US" sz="700" dirty="0"/>
              <a:t> s </a:t>
            </a:r>
            <a:r>
              <a:rPr lang="en-US" sz="700" dirty="0" err="1"/>
              <a:t>bevacizumabem</a:t>
            </a:r>
            <a:r>
              <a:rPr lang="en-US" sz="700" dirty="0"/>
              <a:t>, </a:t>
            </a:r>
            <a:r>
              <a:rPr lang="en-US" sz="700" dirty="0" err="1" smtClean="0"/>
              <a:t>paklitaxelem</a:t>
            </a:r>
            <a:r>
              <a:rPr lang="cs-CZ" sz="700" dirty="0" smtClean="0"/>
              <a:t> </a:t>
            </a:r>
            <a:r>
              <a:rPr lang="en-US" sz="700" dirty="0" smtClean="0"/>
              <a:t>a</a:t>
            </a:r>
            <a:r>
              <a:rPr lang="en-US" sz="700" dirty="0"/>
              <a:t> </a:t>
            </a:r>
            <a:r>
              <a:rPr lang="en-US" sz="700" dirty="0" err="1"/>
              <a:t>karboplatinou</a:t>
            </a:r>
            <a:r>
              <a:rPr lang="en-US" sz="700" dirty="0"/>
              <a:t> </a:t>
            </a:r>
            <a:r>
              <a:rPr lang="en-US" sz="700" dirty="0" err="1"/>
              <a:t>indikován</a:t>
            </a:r>
            <a:r>
              <a:rPr lang="en-US" sz="700" dirty="0"/>
              <a:t> </a:t>
            </a:r>
            <a:r>
              <a:rPr lang="en-US" sz="700" dirty="0" err="1"/>
              <a:t>až</a:t>
            </a:r>
            <a:r>
              <a:rPr lang="en-US" sz="700" dirty="0"/>
              <a:t> </a:t>
            </a:r>
            <a:r>
              <a:rPr lang="en-US" sz="700" dirty="0" err="1"/>
              <a:t>po</a:t>
            </a:r>
            <a:r>
              <a:rPr lang="en-US" sz="700" dirty="0"/>
              <a:t> </a:t>
            </a:r>
            <a:r>
              <a:rPr lang="en-US" sz="700" dirty="0" err="1"/>
              <a:t>selhání</a:t>
            </a:r>
            <a:r>
              <a:rPr lang="en-US" sz="700" dirty="0"/>
              <a:t> </a:t>
            </a:r>
            <a:r>
              <a:rPr lang="en-US" sz="700" dirty="0" err="1"/>
              <a:t>vhodných</a:t>
            </a:r>
            <a:r>
              <a:rPr lang="en-US" sz="700" dirty="0"/>
              <a:t> </a:t>
            </a:r>
            <a:r>
              <a:rPr lang="en-US" sz="700" dirty="0" err="1"/>
              <a:t>možností</a:t>
            </a:r>
            <a:r>
              <a:rPr lang="en-US" sz="700" dirty="0"/>
              <a:t> </a:t>
            </a:r>
            <a:r>
              <a:rPr lang="en-US" sz="700" dirty="0" err="1"/>
              <a:t>cílené</a:t>
            </a:r>
            <a:r>
              <a:rPr lang="en-US" sz="700" dirty="0"/>
              <a:t> </a:t>
            </a:r>
            <a:r>
              <a:rPr lang="en-US" sz="700" dirty="0" err="1"/>
              <a:t>léčby</a:t>
            </a:r>
            <a:r>
              <a:rPr lang="en-US" sz="700" dirty="0"/>
              <a:t>. 3) </a:t>
            </a:r>
            <a:r>
              <a:rPr lang="en-US" sz="700" dirty="0" err="1" smtClean="0"/>
              <a:t>Přípravek</a:t>
            </a:r>
            <a:r>
              <a:rPr lang="cs-CZ" sz="700" dirty="0" smtClean="0"/>
              <a:t> </a:t>
            </a:r>
            <a:r>
              <a:rPr lang="en-US" sz="700" dirty="0" err="1" smtClean="0"/>
              <a:t>Tecentriq</a:t>
            </a:r>
            <a:r>
              <a:rPr lang="en-US" sz="700" dirty="0" smtClean="0"/>
              <a:t> </a:t>
            </a:r>
            <a:r>
              <a:rPr lang="en-US" sz="700" dirty="0"/>
              <a:t>je v </a:t>
            </a:r>
            <a:r>
              <a:rPr lang="en-US" sz="700" dirty="0" err="1"/>
              <a:t>kombinaci</a:t>
            </a:r>
            <a:r>
              <a:rPr lang="en-US" sz="700" dirty="0"/>
              <a:t> s nab-</a:t>
            </a:r>
            <a:r>
              <a:rPr lang="en-US" sz="700" dirty="0" err="1"/>
              <a:t>paklitaxelem</a:t>
            </a:r>
            <a:r>
              <a:rPr lang="en-US" sz="700" dirty="0"/>
              <a:t> a </a:t>
            </a:r>
            <a:r>
              <a:rPr lang="en-US" sz="700" dirty="0" err="1"/>
              <a:t>karboplatinou</a:t>
            </a:r>
            <a:r>
              <a:rPr lang="en-US" sz="700" dirty="0"/>
              <a:t> </a:t>
            </a:r>
            <a:r>
              <a:rPr lang="en-US" sz="700" dirty="0" err="1"/>
              <a:t>indikován</a:t>
            </a:r>
            <a:r>
              <a:rPr lang="en-US" sz="700" dirty="0"/>
              <a:t> k </a:t>
            </a:r>
            <a:r>
              <a:rPr lang="en-US" sz="700" dirty="0" err="1"/>
              <a:t>první</a:t>
            </a:r>
            <a:r>
              <a:rPr lang="en-US" sz="700" dirty="0"/>
              <a:t> </a:t>
            </a:r>
            <a:r>
              <a:rPr lang="en-US" sz="700" dirty="0" err="1"/>
              <a:t>linii</a:t>
            </a:r>
            <a:r>
              <a:rPr lang="en-US" sz="700" dirty="0"/>
              <a:t> </a:t>
            </a:r>
            <a:r>
              <a:rPr lang="en-US" sz="700" dirty="0" err="1" smtClean="0"/>
              <a:t>léčby</a:t>
            </a:r>
            <a:r>
              <a:rPr lang="cs-CZ" sz="700" dirty="0" smtClean="0"/>
              <a:t> </a:t>
            </a:r>
            <a:r>
              <a:rPr lang="en-US" sz="700" dirty="0" err="1" smtClean="0"/>
              <a:t>dospělých</a:t>
            </a:r>
            <a:r>
              <a:rPr lang="en-US" sz="700" dirty="0" smtClean="0"/>
              <a:t> </a:t>
            </a:r>
            <a:r>
              <a:rPr lang="en-US" sz="700" dirty="0" err="1"/>
              <a:t>pacientů</a:t>
            </a:r>
            <a:r>
              <a:rPr lang="en-US" sz="700" dirty="0"/>
              <a:t> s </a:t>
            </a:r>
            <a:r>
              <a:rPr lang="en-US" sz="700" dirty="0" err="1"/>
              <a:t>metastazujícím</a:t>
            </a:r>
            <a:r>
              <a:rPr lang="en-US" sz="700" dirty="0"/>
              <a:t> </a:t>
            </a:r>
            <a:r>
              <a:rPr lang="en-US" sz="700" dirty="0" err="1"/>
              <a:t>neskvamózním</a:t>
            </a:r>
            <a:r>
              <a:rPr lang="en-US" sz="700" dirty="0"/>
              <a:t> NSCLC bez </a:t>
            </a:r>
            <a:r>
              <a:rPr lang="en-US" sz="700" dirty="0" err="1"/>
              <a:t>aktivačních</a:t>
            </a:r>
            <a:r>
              <a:rPr lang="en-US" sz="700" dirty="0"/>
              <a:t> </a:t>
            </a:r>
            <a:r>
              <a:rPr lang="en-US" sz="700" dirty="0" err="1"/>
              <a:t>mutací</a:t>
            </a:r>
            <a:r>
              <a:rPr lang="en-US" sz="700" dirty="0"/>
              <a:t> </a:t>
            </a:r>
            <a:r>
              <a:rPr lang="en-US" sz="700" dirty="0" smtClean="0"/>
              <a:t>EGFR</a:t>
            </a:r>
            <a:r>
              <a:rPr lang="cs-CZ" sz="700" dirty="0" smtClean="0"/>
              <a:t> </a:t>
            </a:r>
            <a:r>
              <a:rPr lang="en-US" sz="700" dirty="0" err="1" smtClean="0"/>
              <a:t>nebo</a:t>
            </a:r>
            <a:r>
              <a:rPr lang="en-US" sz="700" dirty="0" smtClean="0"/>
              <a:t> </a:t>
            </a:r>
            <a:r>
              <a:rPr lang="en-US" sz="700" dirty="0"/>
              <a:t>bez </a:t>
            </a:r>
            <a:r>
              <a:rPr lang="en-US" sz="700" dirty="0" err="1"/>
              <a:t>přestavby</a:t>
            </a:r>
            <a:r>
              <a:rPr lang="en-US" sz="700" dirty="0"/>
              <a:t> ALK. 4) </a:t>
            </a:r>
            <a:r>
              <a:rPr lang="en-US" sz="700" dirty="0" err="1"/>
              <a:t>Přípravek</a:t>
            </a:r>
            <a:r>
              <a:rPr lang="en-US" sz="700" dirty="0"/>
              <a:t> </a:t>
            </a:r>
            <a:r>
              <a:rPr lang="en-US" sz="700" dirty="0" err="1"/>
              <a:t>Tecentriq</a:t>
            </a:r>
            <a:r>
              <a:rPr lang="en-US" sz="700" dirty="0"/>
              <a:t> je </a:t>
            </a:r>
            <a:r>
              <a:rPr lang="en-US" sz="700" dirty="0" err="1"/>
              <a:t>jako</a:t>
            </a:r>
            <a:r>
              <a:rPr lang="en-US" sz="700" dirty="0"/>
              <a:t> </a:t>
            </a:r>
            <a:r>
              <a:rPr lang="en-US" sz="700" dirty="0" err="1"/>
              <a:t>monoterapie</a:t>
            </a:r>
            <a:r>
              <a:rPr lang="en-US" sz="700" dirty="0"/>
              <a:t> </a:t>
            </a:r>
            <a:r>
              <a:rPr lang="en-US" sz="700" dirty="0" err="1"/>
              <a:t>indikován</a:t>
            </a:r>
            <a:r>
              <a:rPr lang="en-US" sz="700" dirty="0"/>
              <a:t> k </a:t>
            </a:r>
            <a:r>
              <a:rPr lang="en-US" sz="700" dirty="0" err="1"/>
              <a:t>první</a:t>
            </a:r>
            <a:r>
              <a:rPr lang="en-US" sz="700" dirty="0"/>
              <a:t> </a:t>
            </a:r>
            <a:r>
              <a:rPr lang="en-US" sz="700" dirty="0" err="1" smtClean="0"/>
              <a:t>linii</a:t>
            </a:r>
            <a:r>
              <a:rPr lang="cs-CZ" sz="700" dirty="0" smtClean="0"/>
              <a:t> </a:t>
            </a:r>
            <a:r>
              <a:rPr lang="en-US" sz="700" dirty="0" err="1" smtClean="0"/>
              <a:t>léčby</a:t>
            </a:r>
            <a:r>
              <a:rPr lang="en-US" sz="700" dirty="0" smtClean="0"/>
              <a:t> </a:t>
            </a:r>
            <a:r>
              <a:rPr lang="en-US" sz="700" dirty="0" err="1"/>
              <a:t>dospělých</a:t>
            </a:r>
            <a:r>
              <a:rPr lang="en-US" sz="700" dirty="0"/>
              <a:t> </a:t>
            </a:r>
            <a:r>
              <a:rPr lang="en-US" sz="700" dirty="0" err="1"/>
              <a:t>pacientů</a:t>
            </a:r>
            <a:r>
              <a:rPr lang="en-US" sz="700" dirty="0"/>
              <a:t> s </a:t>
            </a:r>
            <a:r>
              <a:rPr lang="en-US" sz="700" dirty="0" err="1"/>
              <a:t>metastazujícím</a:t>
            </a:r>
            <a:r>
              <a:rPr lang="en-US" sz="700" dirty="0"/>
              <a:t> </a:t>
            </a:r>
            <a:r>
              <a:rPr lang="en-US" sz="700" dirty="0" err="1"/>
              <a:t>nemalobuněčným</a:t>
            </a:r>
            <a:r>
              <a:rPr lang="en-US" sz="700" dirty="0"/>
              <a:t> </a:t>
            </a:r>
            <a:r>
              <a:rPr lang="en-US" sz="700" dirty="0" err="1"/>
              <a:t>karcinomem</a:t>
            </a:r>
            <a:r>
              <a:rPr lang="en-US" sz="700" dirty="0"/>
              <a:t> </a:t>
            </a:r>
            <a:r>
              <a:rPr lang="en-US" sz="700" dirty="0" err="1"/>
              <a:t>plic</a:t>
            </a:r>
            <a:r>
              <a:rPr lang="en-US" sz="700" dirty="0"/>
              <a:t> (NSCLC</a:t>
            </a:r>
            <a:r>
              <a:rPr lang="en-US" sz="700" dirty="0" smtClean="0"/>
              <a:t>),</a:t>
            </a:r>
            <a:r>
              <a:rPr lang="cs-CZ" sz="700" dirty="0" smtClean="0"/>
              <a:t> </a:t>
            </a:r>
            <a:r>
              <a:rPr lang="en-US" sz="700" dirty="0" err="1" smtClean="0"/>
              <a:t>kteří</a:t>
            </a:r>
            <a:r>
              <a:rPr lang="en-US" sz="700" dirty="0" smtClean="0"/>
              <a:t> </a:t>
            </a:r>
            <a:r>
              <a:rPr lang="en-US" sz="700" dirty="0" err="1"/>
              <a:t>mají</a:t>
            </a:r>
            <a:r>
              <a:rPr lang="en-US" sz="700" dirty="0"/>
              <a:t> </a:t>
            </a:r>
            <a:r>
              <a:rPr lang="en-US" sz="700" dirty="0" err="1"/>
              <a:t>nádory</a:t>
            </a:r>
            <a:r>
              <a:rPr lang="en-US" sz="700" dirty="0"/>
              <a:t> s </a:t>
            </a:r>
            <a:r>
              <a:rPr lang="en-US" sz="700" dirty="0" err="1"/>
              <a:t>expresí</a:t>
            </a:r>
            <a:r>
              <a:rPr lang="en-US" sz="700" dirty="0"/>
              <a:t> PD-L1 </a:t>
            </a:r>
            <a:r>
              <a:rPr lang="en-US" sz="700" dirty="0" err="1"/>
              <a:t>na</a:t>
            </a:r>
            <a:r>
              <a:rPr lang="en-US" sz="700" dirty="0"/>
              <a:t> ≥ 50 % TC </a:t>
            </a:r>
            <a:r>
              <a:rPr lang="en-US" sz="700" dirty="0" err="1"/>
              <a:t>nebo</a:t>
            </a:r>
            <a:r>
              <a:rPr lang="en-US" sz="700" dirty="0"/>
              <a:t> ≥ 10 % </a:t>
            </a:r>
            <a:r>
              <a:rPr lang="en-US" sz="700" dirty="0" err="1"/>
              <a:t>na</a:t>
            </a:r>
            <a:r>
              <a:rPr lang="en-US" sz="700" dirty="0"/>
              <a:t> tumor </a:t>
            </a:r>
            <a:r>
              <a:rPr lang="en-US" sz="700" dirty="0" err="1" smtClean="0"/>
              <a:t>infiltrujících</a:t>
            </a:r>
            <a:r>
              <a:rPr lang="cs-CZ" sz="700" dirty="0" smtClean="0"/>
              <a:t> </a:t>
            </a:r>
            <a:r>
              <a:rPr lang="en-US" sz="700" dirty="0" err="1" smtClean="0"/>
              <a:t>imunitních</a:t>
            </a:r>
            <a:r>
              <a:rPr lang="en-US" sz="700" dirty="0" smtClean="0"/>
              <a:t> </a:t>
            </a:r>
            <a:r>
              <a:rPr lang="en-US" sz="700" dirty="0" err="1"/>
              <a:t>buňkách</a:t>
            </a:r>
            <a:r>
              <a:rPr lang="en-US" sz="700" dirty="0"/>
              <a:t> (IC) a </a:t>
            </a:r>
            <a:r>
              <a:rPr lang="en-US" sz="700" dirty="0" err="1"/>
              <a:t>kteří</a:t>
            </a:r>
            <a:r>
              <a:rPr lang="en-US" sz="700" dirty="0"/>
              <a:t> </a:t>
            </a:r>
            <a:r>
              <a:rPr lang="en-US" sz="700" dirty="0" err="1"/>
              <a:t>nemají</a:t>
            </a:r>
            <a:r>
              <a:rPr lang="en-US" sz="700" dirty="0"/>
              <a:t> NSCLC s </a:t>
            </a:r>
            <a:r>
              <a:rPr lang="en-US" sz="700" dirty="0" err="1"/>
              <a:t>mutacemi</a:t>
            </a:r>
            <a:r>
              <a:rPr lang="en-US" sz="700" dirty="0"/>
              <a:t> EGFR </a:t>
            </a:r>
            <a:r>
              <a:rPr lang="en-US" sz="700" dirty="0" err="1"/>
              <a:t>nebo</a:t>
            </a:r>
            <a:r>
              <a:rPr lang="en-US" sz="700" dirty="0"/>
              <a:t> </a:t>
            </a:r>
            <a:r>
              <a:rPr lang="en-US" sz="700" dirty="0" err="1"/>
              <a:t>přestavbami</a:t>
            </a:r>
            <a:r>
              <a:rPr lang="en-US" sz="700" dirty="0"/>
              <a:t> </a:t>
            </a:r>
            <a:r>
              <a:rPr lang="en-US" sz="700" dirty="0" smtClean="0"/>
              <a:t>ALK.</a:t>
            </a:r>
            <a:r>
              <a:rPr lang="cs-CZ" sz="700" dirty="0" smtClean="0"/>
              <a:t> </a:t>
            </a:r>
            <a:r>
              <a:rPr lang="en-US" sz="700" dirty="0" err="1" smtClean="0"/>
              <a:t>Malobuněčný</a:t>
            </a:r>
            <a:r>
              <a:rPr lang="en-US" sz="700" dirty="0" smtClean="0"/>
              <a:t> </a:t>
            </a:r>
            <a:r>
              <a:rPr lang="en-US" sz="700" dirty="0" err="1"/>
              <a:t>karcinom</a:t>
            </a:r>
            <a:r>
              <a:rPr lang="en-US" sz="700" dirty="0"/>
              <a:t> </a:t>
            </a:r>
            <a:r>
              <a:rPr lang="en-US" sz="700" dirty="0" err="1"/>
              <a:t>plic</a:t>
            </a:r>
            <a:r>
              <a:rPr lang="en-US" sz="700" dirty="0"/>
              <a:t>: </a:t>
            </a:r>
            <a:r>
              <a:rPr lang="en-US" sz="700" dirty="0" err="1"/>
              <a:t>Přípravek</a:t>
            </a:r>
            <a:r>
              <a:rPr lang="en-US" sz="700" dirty="0"/>
              <a:t> </a:t>
            </a:r>
            <a:r>
              <a:rPr lang="en-US" sz="700" dirty="0" err="1"/>
              <a:t>Tecentriq</a:t>
            </a:r>
            <a:r>
              <a:rPr lang="en-US" sz="700" dirty="0"/>
              <a:t> je v </a:t>
            </a:r>
            <a:r>
              <a:rPr lang="en-US" sz="700" dirty="0" err="1"/>
              <a:t>kombinaci</a:t>
            </a:r>
            <a:r>
              <a:rPr lang="en-US" sz="700" dirty="0"/>
              <a:t> s </a:t>
            </a:r>
            <a:r>
              <a:rPr lang="en-US" sz="700" dirty="0" err="1"/>
              <a:t>karboplatinou</a:t>
            </a:r>
            <a:r>
              <a:rPr lang="en-US" sz="700" dirty="0"/>
              <a:t> </a:t>
            </a:r>
            <a:r>
              <a:rPr lang="en-US" sz="700" dirty="0" smtClean="0"/>
              <a:t>a</a:t>
            </a:r>
            <a:r>
              <a:rPr lang="cs-CZ" sz="700" dirty="0" smtClean="0"/>
              <a:t> </a:t>
            </a:r>
            <a:r>
              <a:rPr lang="en-US" sz="700" dirty="0" err="1" smtClean="0"/>
              <a:t>etoposidem</a:t>
            </a:r>
            <a:r>
              <a:rPr lang="en-US" sz="700" dirty="0" smtClean="0"/>
              <a:t> </a:t>
            </a:r>
            <a:r>
              <a:rPr lang="en-US" sz="700" dirty="0" err="1"/>
              <a:t>indikován</a:t>
            </a:r>
            <a:r>
              <a:rPr lang="en-US" sz="700" dirty="0"/>
              <a:t> k </a:t>
            </a:r>
            <a:r>
              <a:rPr lang="en-US" sz="700" dirty="0" err="1"/>
              <a:t>první</a:t>
            </a:r>
            <a:r>
              <a:rPr lang="en-US" sz="700" dirty="0"/>
              <a:t> </a:t>
            </a:r>
            <a:r>
              <a:rPr lang="en-US" sz="700" dirty="0" err="1"/>
              <a:t>linii</a:t>
            </a:r>
            <a:r>
              <a:rPr lang="en-US" sz="700" dirty="0"/>
              <a:t> </a:t>
            </a:r>
            <a:r>
              <a:rPr lang="en-US" sz="700" dirty="0" err="1"/>
              <a:t>léčby</a:t>
            </a:r>
            <a:r>
              <a:rPr lang="en-US" sz="700" dirty="0"/>
              <a:t> </a:t>
            </a:r>
            <a:r>
              <a:rPr lang="en-US" sz="700" dirty="0" err="1"/>
              <a:t>dospělých</a:t>
            </a:r>
            <a:r>
              <a:rPr lang="en-US" sz="700" dirty="0"/>
              <a:t> </a:t>
            </a:r>
            <a:r>
              <a:rPr lang="en-US" sz="700" dirty="0" err="1"/>
              <a:t>pacientů</a:t>
            </a:r>
            <a:r>
              <a:rPr lang="en-US" sz="700" dirty="0"/>
              <a:t> s </a:t>
            </a:r>
            <a:r>
              <a:rPr lang="en-US" sz="700" dirty="0" err="1"/>
              <a:t>extenzivním</a:t>
            </a:r>
            <a:r>
              <a:rPr lang="en-US" sz="700" dirty="0"/>
              <a:t> </a:t>
            </a:r>
            <a:r>
              <a:rPr lang="en-US" sz="700" dirty="0" err="1"/>
              <a:t>stádiem</a:t>
            </a:r>
            <a:r>
              <a:rPr lang="en-US" sz="700" dirty="0"/>
              <a:t/>
            </a:r>
            <a:br>
              <a:rPr lang="en-US" sz="700" dirty="0"/>
            </a:br>
            <a:r>
              <a:rPr lang="en-US" sz="700" dirty="0" err="1"/>
              <a:t>malobuněčného</a:t>
            </a:r>
            <a:r>
              <a:rPr lang="en-US" sz="700" dirty="0"/>
              <a:t> </a:t>
            </a:r>
            <a:r>
              <a:rPr lang="en-US" sz="700" dirty="0" err="1"/>
              <a:t>karcinomu</a:t>
            </a:r>
            <a:r>
              <a:rPr lang="en-US" sz="700" dirty="0"/>
              <a:t> </a:t>
            </a:r>
            <a:r>
              <a:rPr lang="en-US" sz="700" dirty="0" err="1"/>
              <a:t>plic</a:t>
            </a:r>
            <a:r>
              <a:rPr lang="en-US" sz="700" dirty="0"/>
              <a:t>. Triple </a:t>
            </a:r>
            <a:r>
              <a:rPr lang="en-US" sz="700" dirty="0" err="1"/>
              <a:t>negativní</a:t>
            </a:r>
            <a:r>
              <a:rPr lang="en-US" sz="700" dirty="0"/>
              <a:t> </a:t>
            </a:r>
            <a:r>
              <a:rPr lang="en-US" sz="700" dirty="0" err="1"/>
              <a:t>karcinom</a:t>
            </a:r>
            <a:r>
              <a:rPr lang="en-US" sz="700" dirty="0"/>
              <a:t> </a:t>
            </a:r>
            <a:r>
              <a:rPr lang="en-US" sz="700" dirty="0" err="1"/>
              <a:t>prsu</a:t>
            </a:r>
            <a:r>
              <a:rPr lang="en-US" sz="700" dirty="0"/>
              <a:t>: </a:t>
            </a:r>
            <a:r>
              <a:rPr lang="en-US" sz="700" dirty="0" err="1"/>
              <a:t>Přípravek</a:t>
            </a:r>
            <a:r>
              <a:rPr lang="en-US" sz="700" dirty="0"/>
              <a:t> </a:t>
            </a:r>
            <a:r>
              <a:rPr lang="en-US" sz="700" dirty="0" err="1"/>
              <a:t>Tecentriq</a:t>
            </a:r>
            <a:r>
              <a:rPr lang="en-US" sz="700" dirty="0"/>
              <a:t> </a:t>
            </a:r>
            <a:r>
              <a:rPr lang="en-US" sz="700" dirty="0" smtClean="0"/>
              <a:t>je</a:t>
            </a:r>
            <a:r>
              <a:rPr lang="cs-CZ" sz="700" dirty="0" smtClean="0"/>
              <a:t> </a:t>
            </a:r>
            <a:r>
              <a:rPr lang="en-US" sz="700" dirty="0" smtClean="0"/>
              <a:t>v</a:t>
            </a:r>
            <a:r>
              <a:rPr lang="en-US" sz="700" dirty="0"/>
              <a:t> </a:t>
            </a:r>
            <a:r>
              <a:rPr lang="en-US" sz="700" dirty="0" err="1"/>
              <a:t>kombinaci</a:t>
            </a:r>
            <a:r>
              <a:rPr lang="en-US" sz="700" dirty="0"/>
              <a:t> s nab-</a:t>
            </a:r>
            <a:r>
              <a:rPr lang="en-US" sz="700" dirty="0" err="1"/>
              <a:t>paklitaxelem</a:t>
            </a:r>
            <a:r>
              <a:rPr lang="en-US" sz="700" dirty="0"/>
              <a:t> </a:t>
            </a:r>
            <a:r>
              <a:rPr lang="en-US" sz="700" dirty="0" err="1"/>
              <a:t>indikován</a:t>
            </a:r>
            <a:r>
              <a:rPr lang="en-US" sz="700" dirty="0"/>
              <a:t> k </a:t>
            </a:r>
            <a:r>
              <a:rPr lang="en-US" sz="700" dirty="0" err="1"/>
              <a:t>léčbě</a:t>
            </a:r>
            <a:r>
              <a:rPr lang="en-US" sz="700" dirty="0"/>
              <a:t> </a:t>
            </a:r>
            <a:r>
              <a:rPr lang="en-US" sz="700" dirty="0" err="1"/>
              <a:t>dospělých</a:t>
            </a:r>
            <a:r>
              <a:rPr lang="en-US" sz="700" dirty="0"/>
              <a:t> </a:t>
            </a:r>
            <a:r>
              <a:rPr lang="en-US" sz="700" dirty="0" err="1"/>
              <a:t>pacientů</a:t>
            </a:r>
            <a:r>
              <a:rPr lang="en-US" sz="700" dirty="0"/>
              <a:t> s </a:t>
            </a:r>
            <a:r>
              <a:rPr lang="en-US" sz="700" dirty="0" err="1" smtClean="0"/>
              <a:t>neresekovatelným</a:t>
            </a:r>
            <a:r>
              <a:rPr lang="cs-CZ" sz="700" dirty="0" smtClean="0"/>
              <a:t> </a:t>
            </a:r>
            <a:r>
              <a:rPr lang="en-US" sz="700" dirty="0" err="1" smtClean="0"/>
              <a:t>lokálně</a:t>
            </a:r>
            <a:r>
              <a:rPr lang="en-US" sz="700" dirty="0" smtClean="0"/>
              <a:t> </a:t>
            </a:r>
            <a:r>
              <a:rPr lang="en-US" sz="700" dirty="0" err="1"/>
              <a:t>pokročilým</a:t>
            </a:r>
            <a:r>
              <a:rPr lang="en-US" sz="700" dirty="0"/>
              <a:t> </a:t>
            </a:r>
            <a:r>
              <a:rPr lang="en-US" sz="700" dirty="0" err="1"/>
              <a:t>nebo</a:t>
            </a:r>
            <a:r>
              <a:rPr lang="en-US" sz="700" dirty="0"/>
              <a:t> </a:t>
            </a:r>
            <a:r>
              <a:rPr lang="en-US" sz="700" dirty="0" err="1"/>
              <a:t>metastazujícím</a:t>
            </a:r>
            <a:r>
              <a:rPr lang="en-US" sz="700" dirty="0"/>
              <a:t> triple </a:t>
            </a:r>
            <a:r>
              <a:rPr lang="en-US" sz="700" dirty="0" err="1"/>
              <a:t>negativním</a:t>
            </a:r>
            <a:r>
              <a:rPr lang="en-US" sz="700" dirty="0"/>
              <a:t> </a:t>
            </a:r>
            <a:r>
              <a:rPr lang="en-US" sz="700" dirty="0" err="1"/>
              <a:t>karcinomem</a:t>
            </a:r>
            <a:r>
              <a:rPr lang="en-US" sz="700" dirty="0"/>
              <a:t> </a:t>
            </a:r>
            <a:r>
              <a:rPr lang="en-US" sz="700" dirty="0" err="1"/>
              <a:t>prsu</a:t>
            </a:r>
            <a:r>
              <a:rPr lang="en-US" sz="700" dirty="0"/>
              <a:t> (TNBC), </a:t>
            </a:r>
            <a:r>
              <a:rPr lang="en-US" sz="700" dirty="0" err="1" smtClean="0"/>
              <a:t>jejichž</a:t>
            </a:r>
            <a:r>
              <a:rPr lang="cs-CZ" sz="700" dirty="0" smtClean="0"/>
              <a:t> </a:t>
            </a:r>
            <a:r>
              <a:rPr lang="en-US" sz="700" dirty="0" err="1" smtClean="0"/>
              <a:t>nádory</a:t>
            </a:r>
            <a:r>
              <a:rPr lang="en-US" sz="700" dirty="0" smtClean="0"/>
              <a:t> </a:t>
            </a:r>
            <a:r>
              <a:rPr lang="en-US" sz="700" dirty="0" err="1"/>
              <a:t>mají</a:t>
            </a:r>
            <a:r>
              <a:rPr lang="en-US" sz="700" dirty="0"/>
              <a:t> </a:t>
            </a:r>
            <a:r>
              <a:rPr lang="en-US" sz="700" dirty="0" err="1"/>
              <a:t>expresi</a:t>
            </a:r>
            <a:r>
              <a:rPr lang="en-US" sz="700" dirty="0"/>
              <a:t> PD-L1 ≥ 1 % a </a:t>
            </a:r>
            <a:r>
              <a:rPr lang="en-US" sz="700" dirty="0" err="1"/>
              <a:t>kteří</a:t>
            </a:r>
            <a:r>
              <a:rPr lang="en-US" sz="700" dirty="0"/>
              <a:t> </a:t>
            </a:r>
            <a:r>
              <a:rPr lang="en-US" sz="700" dirty="0" err="1"/>
              <a:t>nebyli</a:t>
            </a:r>
            <a:r>
              <a:rPr lang="en-US" sz="700" dirty="0"/>
              <a:t> </a:t>
            </a:r>
            <a:r>
              <a:rPr lang="en-US" sz="700" dirty="0" err="1"/>
              <a:t>léčeni</a:t>
            </a:r>
            <a:r>
              <a:rPr lang="en-US" sz="700" dirty="0"/>
              <a:t> </a:t>
            </a:r>
            <a:r>
              <a:rPr lang="en-US" sz="700" dirty="0" err="1"/>
              <a:t>chemoterapií</a:t>
            </a:r>
            <a:r>
              <a:rPr lang="en-US" sz="700" dirty="0"/>
              <a:t> pro </a:t>
            </a:r>
            <a:r>
              <a:rPr lang="en-US" sz="700" dirty="0" err="1" smtClean="0"/>
              <a:t>metastazující</a:t>
            </a:r>
            <a:r>
              <a:rPr lang="cs-CZ" sz="700" dirty="0" smtClean="0"/>
              <a:t> </a:t>
            </a:r>
            <a:r>
              <a:rPr lang="en-US" sz="700" dirty="0" err="1" smtClean="0"/>
              <a:t>onemocnění</a:t>
            </a:r>
            <a:r>
              <a:rPr lang="en-US" sz="700" dirty="0"/>
              <a:t>. </a:t>
            </a:r>
            <a:r>
              <a:rPr lang="en-US" sz="700" dirty="0" err="1"/>
              <a:t>Hepatocelulární</a:t>
            </a:r>
            <a:r>
              <a:rPr lang="en-US" sz="700" dirty="0"/>
              <a:t> </a:t>
            </a:r>
            <a:r>
              <a:rPr lang="en-US" sz="700" dirty="0" err="1"/>
              <a:t>karcinom</a:t>
            </a:r>
            <a:r>
              <a:rPr lang="en-US" sz="700" dirty="0"/>
              <a:t>: </a:t>
            </a:r>
            <a:r>
              <a:rPr lang="en-US" sz="700" dirty="0" err="1"/>
              <a:t>Přípravek</a:t>
            </a:r>
            <a:r>
              <a:rPr lang="en-US" sz="700" dirty="0"/>
              <a:t> </a:t>
            </a:r>
            <a:r>
              <a:rPr lang="en-US" sz="700" dirty="0" err="1"/>
              <a:t>Tecentriq</a:t>
            </a:r>
            <a:r>
              <a:rPr lang="en-US" sz="700" dirty="0"/>
              <a:t> je v </a:t>
            </a:r>
            <a:r>
              <a:rPr lang="en-US" sz="700" dirty="0" err="1"/>
              <a:t>kombinaci</a:t>
            </a:r>
            <a:r>
              <a:rPr lang="en-US" sz="700" dirty="0"/>
              <a:t> s</a:t>
            </a:r>
            <a:br>
              <a:rPr lang="en-US" sz="700" dirty="0"/>
            </a:br>
            <a:r>
              <a:rPr lang="en-US" sz="700" dirty="0" err="1"/>
              <a:t>bevacizumabem</a:t>
            </a:r>
            <a:r>
              <a:rPr lang="en-US" sz="700" dirty="0"/>
              <a:t> </a:t>
            </a:r>
            <a:r>
              <a:rPr lang="en-US" sz="700" dirty="0" err="1"/>
              <a:t>indikován</a:t>
            </a:r>
            <a:r>
              <a:rPr lang="en-US" sz="700" dirty="0"/>
              <a:t> k </a:t>
            </a:r>
            <a:r>
              <a:rPr lang="en-US" sz="700" dirty="0" err="1"/>
              <a:t>léčbě</a:t>
            </a:r>
            <a:r>
              <a:rPr lang="en-US" sz="700" dirty="0"/>
              <a:t> </a:t>
            </a:r>
            <a:r>
              <a:rPr lang="en-US" sz="700" dirty="0" err="1"/>
              <a:t>dospělých</a:t>
            </a:r>
            <a:r>
              <a:rPr lang="en-US" sz="700" dirty="0"/>
              <a:t> </a:t>
            </a:r>
            <a:r>
              <a:rPr lang="en-US" sz="700" dirty="0" err="1"/>
              <a:t>pacientů</a:t>
            </a:r>
            <a:r>
              <a:rPr lang="en-US" sz="700" dirty="0"/>
              <a:t> s </a:t>
            </a:r>
            <a:r>
              <a:rPr lang="en-US" sz="700" dirty="0" err="1"/>
              <a:t>pokročilým</a:t>
            </a:r>
            <a:r>
              <a:rPr lang="en-US" sz="700" dirty="0"/>
              <a:t> </a:t>
            </a:r>
            <a:r>
              <a:rPr lang="en-US" sz="700" dirty="0" err="1"/>
              <a:t>nebo</a:t>
            </a:r>
            <a:r>
              <a:rPr lang="en-US" sz="700" dirty="0"/>
              <a:t> </a:t>
            </a:r>
            <a:r>
              <a:rPr lang="en-US" sz="700" dirty="0" err="1" smtClean="0"/>
              <a:t>neresekovatelným</a:t>
            </a:r>
            <a:r>
              <a:rPr lang="cs-CZ" sz="700" dirty="0" smtClean="0"/>
              <a:t> </a:t>
            </a:r>
            <a:r>
              <a:rPr lang="en-US" sz="700" dirty="0" err="1" smtClean="0"/>
              <a:t>hepatocelulárním</a:t>
            </a:r>
            <a:r>
              <a:rPr lang="en-US" sz="700" dirty="0" smtClean="0"/>
              <a:t> </a:t>
            </a:r>
            <a:r>
              <a:rPr lang="en-US" sz="700" dirty="0" err="1"/>
              <a:t>karcinomem</a:t>
            </a:r>
            <a:r>
              <a:rPr lang="en-US" sz="700" dirty="0"/>
              <a:t> (HCC), </a:t>
            </a:r>
            <a:r>
              <a:rPr lang="en-US" sz="700" dirty="0" err="1"/>
              <a:t>kteří</a:t>
            </a:r>
            <a:r>
              <a:rPr lang="en-US" sz="700" dirty="0"/>
              <a:t> </a:t>
            </a:r>
            <a:r>
              <a:rPr lang="en-US" sz="700" dirty="0" err="1"/>
              <a:t>dosud</a:t>
            </a:r>
            <a:r>
              <a:rPr lang="en-US" sz="700" dirty="0"/>
              <a:t> </a:t>
            </a:r>
            <a:r>
              <a:rPr lang="en-US" sz="700" dirty="0" err="1"/>
              <a:t>neužívali</a:t>
            </a:r>
            <a:r>
              <a:rPr lang="en-US" sz="700" dirty="0"/>
              <a:t> </a:t>
            </a:r>
            <a:r>
              <a:rPr lang="en-US" sz="700" dirty="0" err="1"/>
              <a:t>systémovou</a:t>
            </a:r>
            <a:r>
              <a:rPr lang="en-US" sz="700" dirty="0"/>
              <a:t> </a:t>
            </a:r>
            <a:r>
              <a:rPr lang="en-US" sz="700" dirty="0" err="1"/>
              <a:t>léčbu</a:t>
            </a:r>
            <a:r>
              <a:rPr lang="en-US" sz="700" dirty="0"/>
              <a:t>. </a:t>
            </a:r>
            <a:r>
              <a:rPr lang="en-US" sz="700" dirty="0" err="1" smtClean="0"/>
              <a:t>Dávkování</a:t>
            </a:r>
            <a:r>
              <a:rPr lang="en-US" sz="700" dirty="0" smtClean="0"/>
              <a:t>:</a:t>
            </a:r>
            <a:r>
              <a:rPr lang="cs-CZ" sz="700" dirty="0" smtClean="0"/>
              <a:t> </a:t>
            </a:r>
            <a:r>
              <a:rPr lang="en-US" sz="700" dirty="0" err="1" smtClean="0"/>
              <a:t>doporučená</a:t>
            </a:r>
            <a:r>
              <a:rPr lang="en-US" sz="700" dirty="0" smtClean="0"/>
              <a:t> </a:t>
            </a:r>
            <a:r>
              <a:rPr lang="en-US" sz="700" dirty="0" err="1"/>
              <a:t>dávka</a:t>
            </a:r>
            <a:r>
              <a:rPr lang="en-US" sz="700" dirty="0"/>
              <a:t> </a:t>
            </a:r>
            <a:r>
              <a:rPr lang="en-US" sz="700" dirty="0" err="1"/>
              <a:t>přípravku</a:t>
            </a:r>
            <a:r>
              <a:rPr lang="en-US" sz="700" dirty="0"/>
              <a:t> </a:t>
            </a:r>
            <a:r>
              <a:rPr lang="en-US" sz="700" dirty="0" err="1"/>
              <a:t>Tecentriq</a:t>
            </a:r>
            <a:r>
              <a:rPr lang="en-US" sz="700" dirty="0"/>
              <a:t> </a:t>
            </a:r>
            <a:r>
              <a:rPr lang="en-US" sz="700" dirty="0" err="1"/>
              <a:t>koncentrát</a:t>
            </a:r>
            <a:r>
              <a:rPr lang="en-US" sz="700" dirty="0"/>
              <a:t> pro </a:t>
            </a:r>
            <a:r>
              <a:rPr lang="en-US" sz="700" dirty="0" err="1"/>
              <a:t>infuzní</a:t>
            </a:r>
            <a:r>
              <a:rPr lang="en-US" sz="700" dirty="0"/>
              <a:t> </a:t>
            </a:r>
            <a:r>
              <a:rPr lang="en-US" sz="700" dirty="0" err="1"/>
              <a:t>roztok</a:t>
            </a:r>
            <a:r>
              <a:rPr lang="en-US" sz="700" dirty="0"/>
              <a:t> je </a:t>
            </a:r>
            <a:r>
              <a:rPr lang="en-US" sz="700" dirty="0" err="1"/>
              <a:t>buď</a:t>
            </a:r>
            <a:r>
              <a:rPr lang="en-US" sz="700" dirty="0"/>
              <a:t> 840 mg </a:t>
            </a:r>
            <a:r>
              <a:rPr lang="en-US" sz="700" dirty="0" err="1" smtClean="0"/>
              <a:t>podávaná</a:t>
            </a:r>
            <a:r>
              <a:rPr lang="cs-CZ" sz="700" dirty="0" smtClean="0"/>
              <a:t> </a:t>
            </a:r>
            <a:r>
              <a:rPr lang="en-US" sz="700" dirty="0" err="1" smtClean="0"/>
              <a:t>intravenózně</a:t>
            </a:r>
            <a:r>
              <a:rPr lang="en-US" sz="700" dirty="0" smtClean="0"/>
              <a:t> </a:t>
            </a:r>
            <a:r>
              <a:rPr lang="en-US" sz="700" dirty="0" err="1"/>
              <a:t>každé</a:t>
            </a:r>
            <a:r>
              <a:rPr lang="en-US" sz="700" dirty="0"/>
              <a:t> </a:t>
            </a:r>
            <a:r>
              <a:rPr lang="en-US" sz="700" dirty="0" err="1"/>
              <a:t>dva</a:t>
            </a:r>
            <a:r>
              <a:rPr lang="en-US" sz="700" dirty="0"/>
              <a:t> </a:t>
            </a:r>
            <a:r>
              <a:rPr lang="en-US" sz="700" dirty="0" err="1"/>
              <a:t>týdny</a:t>
            </a:r>
            <a:r>
              <a:rPr lang="en-US" sz="700" dirty="0"/>
              <a:t>, </a:t>
            </a:r>
            <a:r>
              <a:rPr lang="en-US" sz="700" dirty="0" err="1"/>
              <a:t>nebo</a:t>
            </a:r>
            <a:r>
              <a:rPr lang="en-US" sz="700" dirty="0"/>
              <a:t> 1 200 mg </a:t>
            </a:r>
            <a:r>
              <a:rPr lang="en-US" sz="700" dirty="0" err="1"/>
              <a:t>podávaná</a:t>
            </a:r>
            <a:r>
              <a:rPr lang="en-US" sz="700" dirty="0"/>
              <a:t> </a:t>
            </a:r>
            <a:r>
              <a:rPr lang="en-US" sz="700" dirty="0" err="1"/>
              <a:t>intravenózně</a:t>
            </a:r>
            <a:r>
              <a:rPr lang="en-US" sz="700" dirty="0"/>
              <a:t> </a:t>
            </a:r>
            <a:r>
              <a:rPr lang="en-US" sz="700" dirty="0" err="1"/>
              <a:t>každé</a:t>
            </a:r>
            <a:r>
              <a:rPr lang="en-US" sz="700" dirty="0"/>
              <a:t> </a:t>
            </a:r>
            <a:r>
              <a:rPr lang="en-US" sz="700" dirty="0" err="1"/>
              <a:t>tři</a:t>
            </a:r>
            <a:r>
              <a:rPr lang="en-US" sz="700" dirty="0"/>
              <a:t> </a:t>
            </a:r>
            <a:r>
              <a:rPr lang="en-US" sz="700" dirty="0" err="1"/>
              <a:t>týdny</a:t>
            </a:r>
            <a:r>
              <a:rPr lang="en-US" sz="700" dirty="0"/>
              <a:t> </a:t>
            </a:r>
            <a:r>
              <a:rPr lang="en-US" sz="700" dirty="0" err="1" smtClean="0"/>
              <a:t>nebo</a:t>
            </a:r>
            <a:r>
              <a:rPr lang="cs-CZ" sz="700" dirty="0" smtClean="0"/>
              <a:t> </a:t>
            </a:r>
            <a:r>
              <a:rPr lang="en-US" sz="700" dirty="0" smtClean="0"/>
              <a:t>1</a:t>
            </a:r>
            <a:r>
              <a:rPr lang="en-US" sz="700" dirty="0"/>
              <a:t> 680 mg </a:t>
            </a:r>
            <a:r>
              <a:rPr lang="en-US" sz="700" dirty="0" err="1"/>
              <a:t>podávaná</a:t>
            </a:r>
            <a:r>
              <a:rPr lang="en-US" sz="700" dirty="0"/>
              <a:t> </a:t>
            </a:r>
            <a:r>
              <a:rPr lang="en-US" sz="700" dirty="0" err="1"/>
              <a:t>intravenózně</a:t>
            </a:r>
            <a:r>
              <a:rPr lang="en-US" sz="700" dirty="0"/>
              <a:t> </a:t>
            </a:r>
            <a:r>
              <a:rPr lang="en-US" sz="700" dirty="0" err="1"/>
              <a:t>každé</a:t>
            </a:r>
            <a:r>
              <a:rPr lang="en-US" sz="700" dirty="0"/>
              <a:t> </a:t>
            </a:r>
            <a:r>
              <a:rPr lang="en-US" sz="700" dirty="0" err="1"/>
              <a:t>čtyři</a:t>
            </a:r>
            <a:r>
              <a:rPr lang="en-US" sz="700" dirty="0"/>
              <a:t> </a:t>
            </a:r>
            <a:r>
              <a:rPr lang="en-US" sz="700" dirty="0" err="1"/>
              <a:t>týdny</a:t>
            </a:r>
            <a:r>
              <a:rPr lang="en-US" sz="700" dirty="0"/>
              <a:t>. </a:t>
            </a:r>
            <a:r>
              <a:rPr lang="en-US" sz="700" dirty="0" err="1"/>
              <a:t>Doporučené</a:t>
            </a:r>
            <a:r>
              <a:rPr lang="en-US" sz="700" dirty="0"/>
              <a:t> </a:t>
            </a:r>
            <a:r>
              <a:rPr lang="en-US" sz="700" dirty="0" err="1"/>
              <a:t>podání</a:t>
            </a:r>
            <a:r>
              <a:rPr lang="en-US" sz="700" dirty="0"/>
              <a:t> </a:t>
            </a:r>
            <a:r>
              <a:rPr lang="en-US" sz="700" dirty="0" err="1"/>
              <a:t>Tecentriq</a:t>
            </a:r>
            <a:r>
              <a:rPr lang="en-US" sz="700" dirty="0"/>
              <a:t> </a:t>
            </a:r>
            <a:r>
              <a:rPr lang="en-US" sz="700" dirty="0" smtClean="0"/>
              <a:t>1875mg</a:t>
            </a:r>
            <a:r>
              <a:rPr lang="cs-CZ" sz="700" dirty="0" smtClean="0"/>
              <a:t> </a:t>
            </a:r>
            <a:r>
              <a:rPr lang="en-US" sz="700" dirty="0" err="1" smtClean="0"/>
              <a:t>injekční</a:t>
            </a:r>
            <a:r>
              <a:rPr lang="en-US" sz="700" dirty="0" smtClean="0"/>
              <a:t> </a:t>
            </a:r>
            <a:r>
              <a:rPr lang="en-US" sz="700" dirty="0" err="1"/>
              <a:t>roztok</a:t>
            </a:r>
            <a:r>
              <a:rPr lang="en-US" sz="700" dirty="0"/>
              <a:t> je </a:t>
            </a:r>
            <a:r>
              <a:rPr lang="en-US" sz="700" dirty="0" err="1"/>
              <a:t>každé</a:t>
            </a:r>
            <a:r>
              <a:rPr lang="en-US" sz="700" dirty="0"/>
              <a:t> 3 </a:t>
            </a:r>
            <a:r>
              <a:rPr lang="en-US" sz="700" dirty="0" err="1"/>
              <a:t>týdny</a:t>
            </a:r>
            <a:r>
              <a:rPr lang="en-US" sz="700" dirty="0"/>
              <a:t>*(</a:t>
            </a:r>
            <a:r>
              <a:rPr lang="en-US" sz="700" dirty="0" err="1"/>
              <a:t>blíže</a:t>
            </a:r>
            <a:r>
              <a:rPr lang="en-US" sz="700" dirty="0"/>
              <a:t> </a:t>
            </a:r>
            <a:r>
              <a:rPr lang="en-US" sz="700" dirty="0" err="1"/>
              <a:t>viz</a:t>
            </a:r>
            <a:r>
              <a:rPr lang="en-US" sz="700" dirty="0"/>
              <a:t> </a:t>
            </a:r>
            <a:r>
              <a:rPr lang="en-US" sz="700" dirty="0" err="1"/>
              <a:t>příslušný</a:t>
            </a:r>
            <a:r>
              <a:rPr lang="en-US" sz="700" dirty="0"/>
              <a:t> </a:t>
            </a:r>
            <a:r>
              <a:rPr lang="en-US" sz="700" dirty="0" err="1"/>
              <a:t>Souhrn</a:t>
            </a:r>
            <a:r>
              <a:rPr lang="en-US" sz="700" dirty="0"/>
              <a:t> </a:t>
            </a:r>
            <a:r>
              <a:rPr lang="en-US" sz="700" dirty="0" err="1"/>
              <a:t>údajů</a:t>
            </a:r>
            <a:r>
              <a:rPr lang="en-US" sz="700" dirty="0"/>
              <a:t> o </a:t>
            </a:r>
            <a:r>
              <a:rPr lang="en-US" sz="700" dirty="0" err="1"/>
              <a:t>přípravku</a:t>
            </a:r>
            <a:r>
              <a:rPr lang="en-US" sz="700" dirty="0"/>
              <a:t> - SPC). </a:t>
            </a:r>
            <a:r>
              <a:rPr lang="en-US" sz="700" dirty="0" err="1" smtClean="0"/>
              <a:t>Při</a:t>
            </a:r>
            <a:r>
              <a:rPr lang="cs-CZ" sz="700" dirty="0" smtClean="0"/>
              <a:t> </a:t>
            </a:r>
            <a:r>
              <a:rPr lang="en-US" sz="700" dirty="0" err="1" smtClean="0"/>
              <a:t>podávání</a:t>
            </a:r>
            <a:r>
              <a:rPr lang="en-US" sz="700" dirty="0" smtClean="0"/>
              <a:t> </a:t>
            </a:r>
            <a:r>
              <a:rPr lang="en-US" sz="700" dirty="0" err="1"/>
              <a:t>přípravku</a:t>
            </a:r>
            <a:r>
              <a:rPr lang="en-US" sz="700" dirty="0"/>
              <a:t> </a:t>
            </a:r>
            <a:r>
              <a:rPr lang="en-US" sz="700" dirty="0" err="1"/>
              <a:t>Tecentriq</a:t>
            </a:r>
            <a:r>
              <a:rPr lang="en-US" sz="700" dirty="0"/>
              <a:t> v </a:t>
            </a:r>
            <a:r>
              <a:rPr lang="en-US" sz="700" dirty="0" err="1"/>
              <a:t>kombinované</a:t>
            </a:r>
            <a:r>
              <a:rPr lang="en-US" sz="700" dirty="0"/>
              <a:t> </a:t>
            </a:r>
            <a:r>
              <a:rPr lang="en-US" sz="700" dirty="0" err="1"/>
              <a:t>terapii</a:t>
            </a:r>
            <a:r>
              <a:rPr lang="en-US" sz="700" dirty="0"/>
              <a:t> </a:t>
            </a:r>
            <a:r>
              <a:rPr lang="en-US" sz="700" dirty="0" err="1"/>
              <a:t>viz</a:t>
            </a:r>
            <a:r>
              <a:rPr lang="en-US" sz="700" dirty="0"/>
              <a:t> </a:t>
            </a:r>
            <a:r>
              <a:rPr lang="en-US" sz="700" dirty="0" err="1"/>
              <a:t>úplné</a:t>
            </a:r>
            <a:r>
              <a:rPr lang="en-US" sz="700" dirty="0"/>
              <a:t> </a:t>
            </a:r>
            <a:r>
              <a:rPr lang="en-US" sz="700" dirty="0" err="1"/>
              <a:t>informace</a:t>
            </a:r>
            <a:r>
              <a:rPr lang="en-US" sz="700" dirty="0"/>
              <a:t> pro </a:t>
            </a:r>
            <a:r>
              <a:rPr lang="en-US" sz="700" dirty="0" err="1"/>
              <a:t>předepisování</a:t>
            </a:r>
            <a:r>
              <a:rPr lang="en-US" sz="700" dirty="0"/>
              <a:t/>
            </a:r>
            <a:br>
              <a:rPr lang="en-US" sz="700" dirty="0"/>
            </a:br>
            <a:r>
              <a:rPr lang="en-US" sz="700" dirty="0" err="1"/>
              <a:t>kombinované</a:t>
            </a:r>
            <a:r>
              <a:rPr lang="en-US" sz="700" dirty="0"/>
              <a:t> </a:t>
            </a:r>
            <a:r>
              <a:rPr lang="en-US" sz="700" dirty="0" err="1"/>
              <a:t>terapie</a:t>
            </a:r>
            <a:r>
              <a:rPr lang="en-US" sz="700" dirty="0"/>
              <a:t>. </a:t>
            </a:r>
            <a:r>
              <a:rPr lang="en-US" sz="700" dirty="0" err="1"/>
              <a:t>Způsob</a:t>
            </a:r>
            <a:r>
              <a:rPr lang="en-US" sz="700" dirty="0"/>
              <a:t> </a:t>
            </a:r>
            <a:r>
              <a:rPr lang="en-US" sz="700" dirty="0" err="1"/>
              <a:t>podání</a:t>
            </a:r>
            <a:r>
              <a:rPr lang="en-US" sz="700" dirty="0"/>
              <a:t>: </a:t>
            </a:r>
            <a:r>
              <a:rPr lang="en-US" sz="700" dirty="0" err="1"/>
              <a:t>Přípravek</a:t>
            </a:r>
            <a:r>
              <a:rPr lang="en-US" sz="700" dirty="0"/>
              <a:t> </a:t>
            </a:r>
            <a:r>
              <a:rPr lang="en-US" sz="700" dirty="0" err="1"/>
              <a:t>Tecentriq</a:t>
            </a:r>
            <a:r>
              <a:rPr lang="en-US" sz="700" dirty="0"/>
              <a:t> </a:t>
            </a:r>
            <a:r>
              <a:rPr lang="en-US" sz="700" dirty="0" err="1"/>
              <a:t>koncetrát</a:t>
            </a:r>
            <a:r>
              <a:rPr lang="en-US" sz="700" dirty="0"/>
              <a:t> pro </a:t>
            </a:r>
            <a:r>
              <a:rPr lang="en-US" sz="700" dirty="0" err="1"/>
              <a:t>infuzní</a:t>
            </a:r>
            <a:r>
              <a:rPr lang="en-US" sz="700" dirty="0"/>
              <a:t> </a:t>
            </a:r>
            <a:r>
              <a:rPr lang="en-US" sz="700" dirty="0" err="1" smtClean="0"/>
              <a:t>roztok</a:t>
            </a:r>
            <a:r>
              <a:rPr lang="cs-CZ" sz="700" dirty="0" smtClean="0"/>
              <a:t> </a:t>
            </a:r>
            <a:r>
              <a:rPr lang="en-US" sz="700" dirty="0" smtClean="0"/>
              <a:t>840mg </a:t>
            </a:r>
            <a:r>
              <a:rPr lang="en-US" sz="700" dirty="0" err="1"/>
              <a:t>nebo</a:t>
            </a:r>
            <a:r>
              <a:rPr lang="en-US" sz="700" dirty="0"/>
              <a:t> 1200mg je pro </a:t>
            </a:r>
            <a:r>
              <a:rPr lang="en-US" sz="700" dirty="0" err="1"/>
              <a:t>intravenózní</a:t>
            </a:r>
            <a:r>
              <a:rPr lang="en-US" sz="700" dirty="0"/>
              <a:t> </a:t>
            </a:r>
            <a:r>
              <a:rPr lang="en-US" sz="700" dirty="0" err="1"/>
              <a:t>podání</a:t>
            </a:r>
            <a:r>
              <a:rPr lang="en-US" sz="700" dirty="0"/>
              <a:t>. </a:t>
            </a:r>
            <a:r>
              <a:rPr lang="en-US" sz="700" dirty="0" err="1"/>
              <a:t>Infuze</a:t>
            </a:r>
            <a:r>
              <a:rPr lang="en-US" sz="700" dirty="0"/>
              <a:t> </a:t>
            </a:r>
            <a:r>
              <a:rPr lang="en-US" sz="700" dirty="0" err="1"/>
              <a:t>nesmí</a:t>
            </a:r>
            <a:r>
              <a:rPr lang="en-US" sz="700" dirty="0"/>
              <a:t> </a:t>
            </a:r>
            <a:r>
              <a:rPr lang="en-US" sz="700" dirty="0" err="1"/>
              <a:t>být</a:t>
            </a:r>
            <a:r>
              <a:rPr lang="en-US" sz="700" dirty="0"/>
              <a:t> </a:t>
            </a:r>
            <a:r>
              <a:rPr lang="en-US" sz="700" dirty="0" err="1"/>
              <a:t>podávány</a:t>
            </a:r>
            <a:r>
              <a:rPr lang="en-US" sz="700" dirty="0"/>
              <a:t> </a:t>
            </a:r>
            <a:r>
              <a:rPr lang="en-US" sz="700" dirty="0" err="1" smtClean="0"/>
              <a:t>jako</a:t>
            </a:r>
            <a:r>
              <a:rPr lang="cs-CZ" sz="700" dirty="0" smtClean="0"/>
              <a:t> </a:t>
            </a:r>
            <a:r>
              <a:rPr lang="en-US" sz="700" dirty="0" err="1" smtClean="0"/>
              <a:t>intravenózní</a:t>
            </a:r>
            <a:r>
              <a:rPr lang="en-US" sz="700" dirty="0" smtClean="0"/>
              <a:t> </a:t>
            </a:r>
            <a:r>
              <a:rPr lang="en-US" sz="700" dirty="0" err="1"/>
              <a:t>injekce</a:t>
            </a:r>
            <a:r>
              <a:rPr lang="en-US" sz="700" dirty="0"/>
              <a:t> </a:t>
            </a:r>
            <a:r>
              <a:rPr lang="en-US" sz="700" dirty="0" err="1"/>
              <a:t>nebo</a:t>
            </a:r>
            <a:r>
              <a:rPr lang="en-US" sz="700" dirty="0"/>
              <a:t> bolus. </a:t>
            </a:r>
            <a:r>
              <a:rPr lang="en-US" sz="700" dirty="0" err="1"/>
              <a:t>Úvodní</a:t>
            </a:r>
            <a:r>
              <a:rPr lang="en-US" sz="700" dirty="0"/>
              <a:t> </a:t>
            </a:r>
            <a:r>
              <a:rPr lang="en-US" sz="700" dirty="0" err="1"/>
              <a:t>dávka</a:t>
            </a:r>
            <a:r>
              <a:rPr lang="en-US" sz="700" dirty="0"/>
              <a:t> </a:t>
            </a:r>
            <a:r>
              <a:rPr lang="en-US" sz="700" dirty="0" err="1"/>
              <a:t>musí</a:t>
            </a:r>
            <a:r>
              <a:rPr lang="en-US" sz="700" dirty="0"/>
              <a:t> </a:t>
            </a:r>
            <a:r>
              <a:rPr lang="en-US" sz="700" dirty="0" err="1"/>
              <a:t>být</a:t>
            </a:r>
            <a:r>
              <a:rPr lang="en-US" sz="700" dirty="0"/>
              <a:t> </a:t>
            </a:r>
            <a:r>
              <a:rPr lang="en-US" sz="700" dirty="0" err="1"/>
              <a:t>podávána</a:t>
            </a:r>
            <a:r>
              <a:rPr lang="en-US" sz="700" dirty="0"/>
              <a:t> </a:t>
            </a:r>
            <a:r>
              <a:rPr lang="en-US" sz="700" dirty="0" err="1"/>
              <a:t>po</a:t>
            </a:r>
            <a:r>
              <a:rPr lang="en-US" sz="700" dirty="0"/>
              <a:t> </a:t>
            </a:r>
            <a:r>
              <a:rPr lang="en-US" sz="700" dirty="0" err="1"/>
              <a:t>dobu</a:t>
            </a:r>
            <a:r>
              <a:rPr lang="en-US" sz="700" dirty="0"/>
              <a:t> 60 </a:t>
            </a:r>
            <a:r>
              <a:rPr lang="en-US" sz="700" dirty="0" err="1"/>
              <a:t>minut</a:t>
            </a:r>
            <a:r>
              <a:rPr lang="en-US" sz="700" dirty="0"/>
              <a:t>. </a:t>
            </a:r>
            <a:r>
              <a:rPr lang="en-US" sz="700" dirty="0" err="1" smtClean="0"/>
              <a:t>Pokud</a:t>
            </a:r>
            <a:r>
              <a:rPr lang="cs-CZ" sz="700" dirty="0" smtClean="0"/>
              <a:t> </a:t>
            </a:r>
            <a:r>
              <a:rPr lang="en-US" sz="700" dirty="0" smtClean="0"/>
              <a:t>je </a:t>
            </a:r>
            <a:r>
              <a:rPr lang="en-US" sz="700" dirty="0" err="1"/>
              <a:t>první</a:t>
            </a:r>
            <a:r>
              <a:rPr lang="en-US" sz="700" dirty="0"/>
              <a:t> </a:t>
            </a:r>
            <a:r>
              <a:rPr lang="en-US" sz="700" dirty="0" err="1"/>
              <a:t>infuze</a:t>
            </a:r>
            <a:r>
              <a:rPr lang="en-US" sz="700" dirty="0"/>
              <a:t> </a:t>
            </a:r>
            <a:r>
              <a:rPr lang="en-US" sz="700" dirty="0" err="1"/>
              <a:t>dobře</a:t>
            </a:r>
            <a:r>
              <a:rPr lang="en-US" sz="700" dirty="0"/>
              <a:t> </a:t>
            </a:r>
            <a:r>
              <a:rPr lang="en-US" sz="700" dirty="0" err="1"/>
              <a:t>snášena</a:t>
            </a:r>
            <a:r>
              <a:rPr lang="en-US" sz="700" dirty="0"/>
              <a:t>, </a:t>
            </a:r>
            <a:r>
              <a:rPr lang="en-US" sz="700" dirty="0" err="1"/>
              <a:t>mohou</a:t>
            </a:r>
            <a:r>
              <a:rPr lang="en-US" sz="700" dirty="0"/>
              <a:t> </a:t>
            </a:r>
            <a:r>
              <a:rPr lang="en-US" sz="700" dirty="0" err="1"/>
              <a:t>být</a:t>
            </a:r>
            <a:r>
              <a:rPr lang="en-US" sz="700" dirty="0"/>
              <a:t> </a:t>
            </a:r>
            <a:r>
              <a:rPr lang="en-US" sz="700" dirty="0" err="1"/>
              <a:t>následující</a:t>
            </a:r>
            <a:r>
              <a:rPr lang="en-US" sz="700" dirty="0"/>
              <a:t> </a:t>
            </a:r>
            <a:r>
              <a:rPr lang="en-US" sz="700" dirty="0" err="1"/>
              <a:t>infuze</a:t>
            </a:r>
            <a:r>
              <a:rPr lang="en-US" sz="700" dirty="0"/>
              <a:t> </a:t>
            </a:r>
            <a:r>
              <a:rPr lang="en-US" sz="700" dirty="0" err="1"/>
              <a:t>podávány</a:t>
            </a:r>
            <a:r>
              <a:rPr lang="en-US" sz="700" dirty="0"/>
              <a:t> </a:t>
            </a:r>
            <a:r>
              <a:rPr lang="en-US" sz="700" dirty="0" err="1"/>
              <a:t>po</a:t>
            </a:r>
            <a:r>
              <a:rPr lang="en-US" sz="700" dirty="0"/>
              <a:t> </a:t>
            </a:r>
            <a:r>
              <a:rPr lang="en-US" sz="700" dirty="0" err="1"/>
              <a:t>dobu</a:t>
            </a:r>
            <a:r>
              <a:rPr lang="en-US" sz="700" dirty="0"/>
              <a:t> 30 </a:t>
            </a:r>
            <a:r>
              <a:rPr lang="en-US" sz="700" dirty="0" err="1" smtClean="0"/>
              <a:t>minut</a:t>
            </a:r>
            <a:r>
              <a:rPr lang="en-US" sz="700" dirty="0" smtClean="0"/>
              <a:t>.</a:t>
            </a:r>
            <a:r>
              <a:rPr lang="cs-CZ" sz="700" dirty="0" smtClean="0"/>
              <a:t> </a:t>
            </a:r>
            <a:r>
              <a:rPr lang="en-US" sz="700" dirty="0" err="1" smtClean="0"/>
              <a:t>Tecentriq</a:t>
            </a:r>
            <a:r>
              <a:rPr lang="en-US" sz="700" dirty="0" smtClean="0"/>
              <a:t> </a:t>
            </a:r>
            <a:r>
              <a:rPr lang="en-US" sz="700" dirty="0"/>
              <a:t>1875mg </a:t>
            </a:r>
            <a:r>
              <a:rPr lang="en-US" sz="700" dirty="0" err="1"/>
              <a:t>injekční</a:t>
            </a:r>
            <a:r>
              <a:rPr lang="en-US" sz="700" dirty="0"/>
              <a:t> </a:t>
            </a:r>
            <a:r>
              <a:rPr lang="en-US" sz="700" dirty="0" err="1"/>
              <a:t>roztok</a:t>
            </a:r>
            <a:r>
              <a:rPr lang="en-US" sz="700" dirty="0"/>
              <a:t> </a:t>
            </a:r>
            <a:r>
              <a:rPr lang="en-US" sz="700" dirty="0" err="1"/>
              <a:t>musí</a:t>
            </a:r>
            <a:r>
              <a:rPr lang="en-US" sz="700" dirty="0"/>
              <a:t> </a:t>
            </a:r>
            <a:r>
              <a:rPr lang="en-US" sz="700" dirty="0" err="1"/>
              <a:t>být</a:t>
            </a:r>
            <a:r>
              <a:rPr lang="en-US" sz="700" dirty="0"/>
              <a:t> </a:t>
            </a:r>
            <a:r>
              <a:rPr lang="en-US" sz="700" dirty="0" err="1"/>
              <a:t>podán</a:t>
            </a:r>
            <a:r>
              <a:rPr lang="en-US" sz="700" dirty="0"/>
              <a:t> </a:t>
            </a:r>
            <a:r>
              <a:rPr lang="en-US" sz="700" dirty="0" err="1"/>
              <a:t>výhradně</a:t>
            </a:r>
            <a:r>
              <a:rPr lang="en-US" sz="700" dirty="0"/>
              <a:t> </a:t>
            </a:r>
            <a:r>
              <a:rPr lang="en-US" sz="700" dirty="0" err="1"/>
              <a:t>subkutánně</a:t>
            </a:r>
            <a:r>
              <a:rPr lang="en-US" sz="700" dirty="0"/>
              <a:t>, </a:t>
            </a:r>
            <a:r>
              <a:rPr lang="en-US" sz="700" dirty="0" err="1"/>
              <a:t>po</a:t>
            </a:r>
            <a:r>
              <a:rPr lang="en-US" sz="700" dirty="0"/>
              <a:t> </a:t>
            </a:r>
            <a:r>
              <a:rPr lang="en-US" sz="700" dirty="0" err="1"/>
              <a:t>dobu</a:t>
            </a:r>
            <a:r>
              <a:rPr lang="en-US" sz="700" dirty="0"/>
              <a:t> 7 min,</a:t>
            </a:r>
            <a:br>
              <a:rPr lang="en-US" sz="700" dirty="0"/>
            </a:br>
            <a:r>
              <a:rPr lang="en-US" sz="700" dirty="0" err="1"/>
              <a:t>střídavě</a:t>
            </a:r>
            <a:r>
              <a:rPr lang="en-US" sz="700" dirty="0"/>
              <a:t> do P a L </a:t>
            </a:r>
            <a:r>
              <a:rPr lang="en-US" sz="700" dirty="0" err="1"/>
              <a:t>stehna</a:t>
            </a:r>
            <a:r>
              <a:rPr lang="en-US" sz="700" dirty="0"/>
              <a:t>* </a:t>
            </a:r>
            <a:r>
              <a:rPr lang="en-US" sz="700" dirty="0" err="1"/>
              <a:t>Doporučuje</a:t>
            </a:r>
            <a:r>
              <a:rPr lang="en-US" sz="700" dirty="0"/>
              <a:t> se, aby </a:t>
            </a:r>
            <a:r>
              <a:rPr lang="en-US" sz="700" dirty="0" err="1"/>
              <a:t>pacienti</a:t>
            </a:r>
            <a:r>
              <a:rPr lang="en-US" sz="700" dirty="0"/>
              <a:t> s </a:t>
            </a:r>
            <a:r>
              <a:rPr lang="en-US" sz="700" dirty="0" err="1"/>
              <a:t>neresekovatelným</a:t>
            </a:r>
            <a:r>
              <a:rPr lang="en-US" sz="700" dirty="0"/>
              <a:t>, </a:t>
            </a:r>
            <a:r>
              <a:rPr lang="en-US" sz="700" dirty="0" err="1"/>
              <a:t>pokročilým</a:t>
            </a:r>
            <a:r>
              <a:rPr lang="en-US" sz="700" dirty="0"/>
              <a:t> </a:t>
            </a:r>
            <a:r>
              <a:rPr lang="en-US" sz="700" dirty="0" err="1" smtClean="0"/>
              <a:t>nebo</a:t>
            </a:r>
            <a:r>
              <a:rPr lang="cs-CZ" sz="700" dirty="0" smtClean="0"/>
              <a:t> </a:t>
            </a:r>
            <a:r>
              <a:rPr lang="en-US" sz="700" dirty="0" err="1" smtClean="0"/>
              <a:t>metastazujícím</a:t>
            </a:r>
            <a:r>
              <a:rPr lang="en-US" sz="700" dirty="0" smtClean="0"/>
              <a:t> </a:t>
            </a:r>
            <a:r>
              <a:rPr lang="en-US" sz="700" dirty="0" err="1"/>
              <a:t>karcinomem</a:t>
            </a:r>
            <a:r>
              <a:rPr lang="en-US" sz="700" dirty="0"/>
              <a:t> </a:t>
            </a:r>
            <a:r>
              <a:rPr lang="en-US" sz="700" dirty="0" err="1"/>
              <a:t>byli</a:t>
            </a:r>
            <a:r>
              <a:rPr lang="en-US" sz="700" dirty="0"/>
              <a:t> </a:t>
            </a:r>
            <a:r>
              <a:rPr lang="en-US" sz="700" dirty="0" err="1"/>
              <a:t>léčeni</a:t>
            </a:r>
            <a:r>
              <a:rPr lang="en-US" sz="700" dirty="0"/>
              <a:t> </a:t>
            </a:r>
            <a:r>
              <a:rPr lang="en-US" sz="700" dirty="0" err="1"/>
              <a:t>přípravkem</a:t>
            </a:r>
            <a:r>
              <a:rPr lang="en-US" sz="700" dirty="0"/>
              <a:t> </a:t>
            </a:r>
            <a:r>
              <a:rPr lang="en-US" sz="700" dirty="0" err="1"/>
              <a:t>Tecentriq</a:t>
            </a:r>
            <a:r>
              <a:rPr lang="en-US" sz="700" dirty="0"/>
              <a:t>, </a:t>
            </a:r>
            <a:r>
              <a:rPr lang="en-US" sz="700" dirty="0" err="1"/>
              <a:t>dokud</a:t>
            </a:r>
            <a:r>
              <a:rPr lang="en-US" sz="700" dirty="0"/>
              <a:t> </a:t>
            </a:r>
            <a:r>
              <a:rPr lang="en-US" sz="700" dirty="0" err="1"/>
              <a:t>nedojde</a:t>
            </a:r>
            <a:r>
              <a:rPr lang="en-US" sz="700" dirty="0"/>
              <a:t> </a:t>
            </a:r>
            <a:r>
              <a:rPr lang="en-US" sz="700" dirty="0" err="1"/>
              <a:t>ke</a:t>
            </a:r>
            <a:r>
              <a:rPr lang="en-US" sz="700" dirty="0"/>
              <a:t> </a:t>
            </a:r>
            <a:r>
              <a:rPr lang="en-US" sz="700" dirty="0" err="1" smtClean="0"/>
              <a:t>ztrátě</a:t>
            </a:r>
            <a:r>
              <a:rPr lang="cs-CZ" sz="700" dirty="0" smtClean="0"/>
              <a:t> </a:t>
            </a:r>
            <a:r>
              <a:rPr lang="en-US" sz="700" dirty="0" err="1" smtClean="0"/>
              <a:t>klinického</a:t>
            </a:r>
            <a:r>
              <a:rPr lang="en-US" sz="700" dirty="0" smtClean="0"/>
              <a:t> </a:t>
            </a:r>
            <a:r>
              <a:rPr lang="en-US" sz="700" dirty="0" err="1"/>
              <a:t>přínosu</a:t>
            </a:r>
            <a:r>
              <a:rPr lang="en-US" sz="700" dirty="0"/>
              <a:t>, k </a:t>
            </a:r>
            <a:r>
              <a:rPr lang="en-US" sz="700" dirty="0" err="1"/>
              <a:t>progresi</a:t>
            </a:r>
            <a:r>
              <a:rPr lang="en-US" sz="700" dirty="0"/>
              <a:t> </a:t>
            </a:r>
            <a:r>
              <a:rPr lang="en-US" sz="700" dirty="0" err="1"/>
              <a:t>onemocnění</a:t>
            </a:r>
            <a:r>
              <a:rPr lang="en-US" sz="700" dirty="0"/>
              <a:t> </a:t>
            </a:r>
            <a:r>
              <a:rPr lang="en-US" sz="700" dirty="0" err="1"/>
              <a:t>nebo</a:t>
            </a:r>
            <a:r>
              <a:rPr lang="en-US" sz="700" dirty="0"/>
              <a:t> k </a:t>
            </a:r>
            <a:r>
              <a:rPr lang="en-US" sz="700" dirty="0" err="1"/>
              <a:t>nezvládnutelné</a:t>
            </a:r>
            <a:r>
              <a:rPr lang="en-US" sz="700" dirty="0"/>
              <a:t> </a:t>
            </a:r>
            <a:r>
              <a:rPr lang="en-US" sz="700" dirty="0" err="1"/>
              <a:t>toxicitě</a:t>
            </a:r>
            <a:r>
              <a:rPr lang="en-US" sz="700" dirty="0"/>
              <a:t> (</a:t>
            </a:r>
            <a:r>
              <a:rPr lang="en-US" sz="700" dirty="0" err="1"/>
              <a:t>blíže</a:t>
            </a:r>
            <a:r>
              <a:rPr lang="en-US" sz="700" dirty="0"/>
              <a:t> </a:t>
            </a:r>
            <a:r>
              <a:rPr lang="en-US" sz="700" dirty="0" err="1"/>
              <a:t>viz</a:t>
            </a:r>
            <a:r>
              <a:rPr lang="en-US" sz="700" dirty="0"/>
              <a:t> </a:t>
            </a:r>
            <a:r>
              <a:rPr lang="en-US" sz="700" dirty="0" err="1" smtClean="0"/>
              <a:t>příslušný</a:t>
            </a:r>
            <a:r>
              <a:rPr lang="cs-CZ" sz="700" dirty="0" smtClean="0"/>
              <a:t> </a:t>
            </a:r>
            <a:r>
              <a:rPr lang="en-US" sz="700" dirty="0" err="1" smtClean="0"/>
              <a:t>Souhrn</a:t>
            </a:r>
            <a:r>
              <a:rPr lang="en-US" sz="700" dirty="0" smtClean="0"/>
              <a:t> </a:t>
            </a:r>
            <a:r>
              <a:rPr lang="en-US" sz="700" dirty="0" err="1"/>
              <a:t>údajů</a:t>
            </a:r>
            <a:r>
              <a:rPr lang="en-US" sz="700" dirty="0"/>
              <a:t> o </a:t>
            </a:r>
            <a:r>
              <a:rPr lang="en-US" sz="700" dirty="0" err="1"/>
              <a:t>přípravku</a:t>
            </a:r>
            <a:r>
              <a:rPr lang="en-US" sz="700" dirty="0"/>
              <a:t> - SPC). U </a:t>
            </a:r>
            <a:r>
              <a:rPr lang="en-US" sz="700" dirty="0" err="1"/>
              <a:t>pacientů</a:t>
            </a:r>
            <a:r>
              <a:rPr lang="en-US" sz="700" dirty="0"/>
              <a:t> v </a:t>
            </a:r>
            <a:r>
              <a:rPr lang="en-US" sz="700" dirty="0" err="1"/>
              <a:t>časném</a:t>
            </a:r>
            <a:r>
              <a:rPr lang="en-US" sz="700" dirty="0"/>
              <a:t> </a:t>
            </a:r>
            <a:r>
              <a:rPr lang="en-US" sz="700" dirty="0" err="1"/>
              <a:t>stadiu</a:t>
            </a:r>
            <a:r>
              <a:rPr lang="en-US" sz="700" dirty="0"/>
              <a:t> NSCLC je </a:t>
            </a:r>
            <a:r>
              <a:rPr lang="en-US" sz="700" dirty="0" err="1"/>
              <a:t>doporučena</a:t>
            </a:r>
            <a:r>
              <a:rPr lang="en-US" sz="700" dirty="0"/>
              <a:t> </a:t>
            </a:r>
            <a:r>
              <a:rPr lang="en-US" sz="700" dirty="0" err="1"/>
              <a:t>léčba</a:t>
            </a:r>
            <a:r>
              <a:rPr lang="en-US" sz="700" dirty="0"/>
              <a:t> </a:t>
            </a:r>
            <a:r>
              <a:rPr lang="en-US" sz="700" dirty="0" err="1" smtClean="0"/>
              <a:t>po</a:t>
            </a:r>
            <a:r>
              <a:rPr lang="cs-CZ" sz="700" dirty="0" smtClean="0"/>
              <a:t> </a:t>
            </a:r>
            <a:r>
              <a:rPr lang="en-US" sz="700" dirty="0" err="1" smtClean="0"/>
              <a:t>dobu</a:t>
            </a:r>
            <a:r>
              <a:rPr lang="en-US" sz="700" dirty="0" smtClean="0"/>
              <a:t> </a:t>
            </a:r>
            <a:r>
              <a:rPr lang="en-US" sz="700" dirty="0"/>
              <a:t>1 </a:t>
            </a:r>
            <a:r>
              <a:rPr lang="en-US" sz="700" dirty="0" err="1"/>
              <a:t>roku</a:t>
            </a:r>
            <a:r>
              <a:rPr lang="en-US" sz="700" dirty="0"/>
              <a:t> do </a:t>
            </a:r>
            <a:r>
              <a:rPr lang="en-US" sz="700" dirty="0" err="1"/>
              <a:t>rekurence</a:t>
            </a:r>
            <a:r>
              <a:rPr lang="en-US" sz="700" dirty="0"/>
              <a:t> </a:t>
            </a:r>
            <a:r>
              <a:rPr lang="en-US" sz="700" dirty="0" err="1"/>
              <a:t>onemocnění</a:t>
            </a:r>
            <a:r>
              <a:rPr lang="en-US" sz="700" dirty="0"/>
              <a:t> </a:t>
            </a:r>
            <a:r>
              <a:rPr lang="en-US" sz="700" dirty="0" err="1"/>
              <a:t>nebo</a:t>
            </a:r>
            <a:r>
              <a:rPr lang="en-US" sz="700" dirty="0"/>
              <a:t> </a:t>
            </a:r>
            <a:r>
              <a:rPr lang="en-US" sz="700" dirty="0" err="1"/>
              <a:t>nepřijatelné</a:t>
            </a:r>
            <a:r>
              <a:rPr lang="en-US" sz="700" dirty="0"/>
              <a:t> toxicity. </a:t>
            </a:r>
            <a:r>
              <a:rPr lang="en-US" sz="700" dirty="0" err="1"/>
              <a:t>Snižování</a:t>
            </a:r>
            <a:r>
              <a:rPr lang="en-US" sz="700" dirty="0"/>
              <a:t> </a:t>
            </a:r>
            <a:r>
              <a:rPr lang="en-US" sz="700" dirty="0" err="1" smtClean="0"/>
              <a:t>dávky</a:t>
            </a:r>
            <a:r>
              <a:rPr lang="cs-CZ" sz="700" dirty="0" smtClean="0"/>
              <a:t> </a:t>
            </a:r>
            <a:r>
              <a:rPr lang="en-US" sz="700" dirty="0" err="1" smtClean="0"/>
              <a:t>atezolizumabu</a:t>
            </a:r>
            <a:r>
              <a:rPr lang="en-US" sz="700" dirty="0" smtClean="0"/>
              <a:t> </a:t>
            </a:r>
            <a:r>
              <a:rPr lang="en-US" sz="700" dirty="0"/>
              <a:t>se </a:t>
            </a:r>
            <a:r>
              <a:rPr lang="en-US" sz="700" dirty="0" err="1"/>
              <a:t>nedoporučuje</a:t>
            </a:r>
            <a:r>
              <a:rPr lang="en-US" sz="700" dirty="0"/>
              <a:t>. </a:t>
            </a:r>
            <a:r>
              <a:rPr lang="en-US" sz="700" dirty="0" err="1"/>
              <a:t>Doporučení</a:t>
            </a:r>
            <a:r>
              <a:rPr lang="en-US" sz="700" dirty="0"/>
              <a:t> pro </a:t>
            </a:r>
            <a:r>
              <a:rPr lang="en-US" sz="700" dirty="0" err="1"/>
              <a:t>úpravy</a:t>
            </a:r>
            <a:r>
              <a:rPr lang="en-US" sz="700" dirty="0"/>
              <a:t> </a:t>
            </a:r>
            <a:r>
              <a:rPr lang="en-US" sz="700" dirty="0" err="1"/>
              <a:t>dávkování</a:t>
            </a:r>
            <a:r>
              <a:rPr lang="en-US" sz="700" dirty="0"/>
              <a:t> u </a:t>
            </a:r>
            <a:r>
              <a:rPr lang="en-US" sz="700" dirty="0" err="1" smtClean="0"/>
              <a:t>konkrétních</a:t>
            </a:r>
            <a:r>
              <a:rPr lang="cs-CZ" sz="700" dirty="0" smtClean="0"/>
              <a:t> </a:t>
            </a:r>
            <a:r>
              <a:rPr lang="en-US" sz="700" dirty="0" err="1" smtClean="0"/>
              <a:t>nežádoucích</a:t>
            </a:r>
            <a:r>
              <a:rPr lang="en-US" sz="700" dirty="0" smtClean="0"/>
              <a:t> </a:t>
            </a:r>
            <a:r>
              <a:rPr lang="en-US" sz="700" dirty="0" err="1"/>
              <a:t>účinků</a:t>
            </a:r>
            <a:r>
              <a:rPr lang="en-US" sz="700" dirty="0"/>
              <a:t> </a:t>
            </a:r>
            <a:r>
              <a:rPr lang="en-US" sz="700" dirty="0" err="1"/>
              <a:t>naleznete</a:t>
            </a:r>
            <a:r>
              <a:rPr lang="en-US" sz="700" dirty="0"/>
              <a:t> v SPC. </a:t>
            </a:r>
            <a:r>
              <a:rPr lang="en-US" sz="700" dirty="0" err="1"/>
              <a:t>Pacienti</a:t>
            </a:r>
            <a:r>
              <a:rPr lang="en-US" sz="700" dirty="0"/>
              <a:t> </a:t>
            </a:r>
            <a:r>
              <a:rPr lang="en-US" sz="700" dirty="0" err="1"/>
              <a:t>léčení</a:t>
            </a:r>
            <a:r>
              <a:rPr lang="en-US" sz="700" dirty="0"/>
              <a:t> </a:t>
            </a:r>
            <a:r>
              <a:rPr lang="en-US" sz="700" dirty="0" err="1"/>
              <a:t>přípravkem</a:t>
            </a:r>
            <a:r>
              <a:rPr lang="en-US" sz="700" dirty="0"/>
              <a:t> </a:t>
            </a:r>
            <a:r>
              <a:rPr lang="en-US" sz="700" dirty="0" err="1"/>
              <a:t>Tecentriq</a:t>
            </a:r>
            <a:r>
              <a:rPr lang="en-US" sz="700" dirty="0"/>
              <a:t> v </a:t>
            </a:r>
            <a:r>
              <a:rPr lang="en-US" sz="700" dirty="0" err="1"/>
              <a:t>monoterapii</a:t>
            </a:r>
            <a:r>
              <a:rPr lang="en-US" sz="700" dirty="0"/>
              <a:t> v</a:t>
            </a:r>
            <a:br>
              <a:rPr lang="en-US" sz="700" dirty="0"/>
            </a:br>
            <a:r>
              <a:rPr lang="en-US" sz="700" dirty="0" err="1"/>
              <a:t>první</a:t>
            </a:r>
            <a:r>
              <a:rPr lang="en-US" sz="700" dirty="0"/>
              <a:t> </a:t>
            </a:r>
            <a:r>
              <a:rPr lang="en-US" sz="700" dirty="0" err="1"/>
              <a:t>linii</a:t>
            </a:r>
            <a:r>
              <a:rPr lang="en-US" sz="700" dirty="0"/>
              <a:t> UK, v </a:t>
            </a:r>
            <a:r>
              <a:rPr lang="en-US" sz="700" dirty="0" err="1"/>
              <a:t>časném</a:t>
            </a:r>
            <a:r>
              <a:rPr lang="en-US" sz="700" dirty="0"/>
              <a:t> </a:t>
            </a:r>
            <a:r>
              <a:rPr lang="en-US" sz="700" dirty="0" err="1"/>
              <a:t>stadiu</a:t>
            </a:r>
            <a:r>
              <a:rPr lang="en-US" sz="700" dirty="0"/>
              <a:t> NSCLC a v </a:t>
            </a:r>
            <a:r>
              <a:rPr lang="en-US" sz="700" dirty="0" err="1"/>
              <a:t>první</a:t>
            </a:r>
            <a:r>
              <a:rPr lang="en-US" sz="700" dirty="0"/>
              <a:t> </a:t>
            </a:r>
            <a:r>
              <a:rPr lang="en-US" sz="700" dirty="0" err="1"/>
              <a:t>linii</a:t>
            </a:r>
            <a:r>
              <a:rPr lang="en-US" sz="700" dirty="0"/>
              <a:t> </a:t>
            </a:r>
            <a:r>
              <a:rPr lang="en-US" sz="700" dirty="0" err="1"/>
              <a:t>metastazujícího</a:t>
            </a:r>
            <a:r>
              <a:rPr lang="en-US" sz="700" dirty="0"/>
              <a:t> </a:t>
            </a:r>
            <a:r>
              <a:rPr lang="en-US" sz="700" dirty="0" err="1"/>
              <a:t>NSCLC,a</a:t>
            </a:r>
            <a:r>
              <a:rPr lang="en-US" sz="700" dirty="0"/>
              <a:t> </a:t>
            </a:r>
            <a:r>
              <a:rPr lang="en-US" sz="700" dirty="0" err="1" smtClean="0"/>
              <a:t>pacienti</a:t>
            </a:r>
            <a:r>
              <a:rPr lang="cs-CZ" sz="700" dirty="0" smtClean="0"/>
              <a:t> </a:t>
            </a:r>
            <a:r>
              <a:rPr lang="en-US" sz="700" dirty="0" err="1" smtClean="0"/>
              <a:t>léčení</a:t>
            </a:r>
            <a:r>
              <a:rPr lang="en-US" sz="700" dirty="0" smtClean="0"/>
              <a:t> </a:t>
            </a:r>
            <a:r>
              <a:rPr lang="en-US" sz="700" dirty="0" err="1"/>
              <a:t>přípravkem</a:t>
            </a:r>
            <a:r>
              <a:rPr lang="en-US" sz="700" dirty="0"/>
              <a:t> </a:t>
            </a:r>
            <a:r>
              <a:rPr lang="en-US" sz="700" dirty="0" err="1"/>
              <a:t>Tecentriq</a:t>
            </a:r>
            <a:r>
              <a:rPr lang="en-US" sz="700" dirty="0"/>
              <a:t> v </a:t>
            </a:r>
            <a:r>
              <a:rPr lang="en-US" sz="700" dirty="0" err="1"/>
              <a:t>kombinované</a:t>
            </a:r>
            <a:r>
              <a:rPr lang="en-US" sz="700" dirty="0"/>
              <a:t> </a:t>
            </a:r>
            <a:r>
              <a:rPr lang="en-US" sz="700" dirty="0" err="1"/>
              <a:t>terapii</a:t>
            </a:r>
            <a:r>
              <a:rPr lang="en-US" sz="700" dirty="0"/>
              <a:t> s </a:t>
            </a:r>
            <a:r>
              <a:rPr lang="en-US" sz="700" dirty="0" err="1"/>
              <a:t>dříve</a:t>
            </a:r>
            <a:r>
              <a:rPr lang="en-US" sz="700" dirty="0"/>
              <a:t> </a:t>
            </a:r>
            <a:r>
              <a:rPr lang="en-US" sz="700" dirty="0" err="1"/>
              <a:t>neléčeným</a:t>
            </a:r>
            <a:r>
              <a:rPr lang="en-US" sz="700" dirty="0"/>
              <a:t> TNBC </a:t>
            </a:r>
            <a:r>
              <a:rPr lang="en-US" sz="700" dirty="0" err="1"/>
              <a:t>mají</a:t>
            </a:r>
            <a:r>
              <a:rPr lang="en-US" sz="700" dirty="0"/>
              <a:t> </a:t>
            </a:r>
            <a:r>
              <a:rPr lang="en-US" sz="700" dirty="0" err="1"/>
              <a:t>být</a:t>
            </a:r>
            <a:r>
              <a:rPr lang="en-US" sz="700" dirty="0"/>
              <a:t> k </a:t>
            </a:r>
            <a:r>
              <a:rPr lang="en-US" sz="700" dirty="0" err="1" smtClean="0"/>
              <a:t>léčbě</a:t>
            </a:r>
            <a:r>
              <a:rPr lang="cs-CZ" sz="700" dirty="0" smtClean="0"/>
              <a:t> </a:t>
            </a:r>
            <a:r>
              <a:rPr lang="en-US" sz="700" dirty="0" err="1" smtClean="0"/>
              <a:t>vybíráni</a:t>
            </a:r>
            <a:r>
              <a:rPr lang="en-US" sz="700" dirty="0" smtClean="0"/>
              <a:t> </a:t>
            </a:r>
            <a:r>
              <a:rPr lang="en-US" sz="700" dirty="0" err="1"/>
              <a:t>na</a:t>
            </a:r>
            <a:r>
              <a:rPr lang="en-US" sz="700" dirty="0"/>
              <a:t> </a:t>
            </a:r>
            <a:r>
              <a:rPr lang="en-US" sz="700" dirty="0" err="1"/>
              <a:t>základě</a:t>
            </a:r>
            <a:r>
              <a:rPr lang="en-US" sz="700" dirty="0"/>
              <a:t> </a:t>
            </a:r>
            <a:r>
              <a:rPr lang="en-US" sz="700" dirty="0" err="1"/>
              <a:t>potvrzené</a:t>
            </a:r>
            <a:r>
              <a:rPr lang="en-US" sz="700" dirty="0"/>
              <a:t> </a:t>
            </a:r>
            <a:r>
              <a:rPr lang="en-US" sz="700" dirty="0" err="1"/>
              <a:t>exprese</a:t>
            </a:r>
            <a:r>
              <a:rPr lang="en-US" sz="700" dirty="0"/>
              <a:t> PD-L1 </a:t>
            </a:r>
            <a:r>
              <a:rPr lang="en-US" sz="700" dirty="0" err="1"/>
              <a:t>validovaným</a:t>
            </a:r>
            <a:r>
              <a:rPr lang="en-US" sz="700" dirty="0"/>
              <a:t> </a:t>
            </a:r>
            <a:r>
              <a:rPr lang="en-US" sz="700" dirty="0" err="1"/>
              <a:t>testem</a:t>
            </a:r>
            <a:r>
              <a:rPr lang="en-US" sz="700" dirty="0"/>
              <a:t>. </a:t>
            </a:r>
            <a:r>
              <a:rPr lang="en-US" sz="700" dirty="0" err="1" smtClean="0"/>
              <a:t>Kontraindikace</a:t>
            </a:r>
            <a:r>
              <a:rPr lang="en-US" sz="700" dirty="0" smtClean="0"/>
              <a:t>:</a:t>
            </a:r>
            <a:r>
              <a:rPr lang="cs-CZ" sz="700" dirty="0" smtClean="0"/>
              <a:t> </a:t>
            </a:r>
            <a:r>
              <a:rPr lang="en-US" sz="700" dirty="0" err="1" smtClean="0"/>
              <a:t>Hypersenzitivita</a:t>
            </a:r>
            <a:r>
              <a:rPr lang="en-US" sz="700" dirty="0" smtClean="0"/>
              <a:t> </a:t>
            </a:r>
            <a:r>
              <a:rPr lang="en-US" sz="700" dirty="0" err="1"/>
              <a:t>na</a:t>
            </a:r>
            <a:r>
              <a:rPr lang="en-US" sz="700" dirty="0"/>
              <a:t> </a:t>
            </a:r>
            <a:r>
              <a:rPr lang="en-US" sz="700" dirty="0" err="1"/>
              <a:t>atezolizumab</a:t>
            </a:r>
            <a:r>
              <a:rPr lang="en-US" sz="700" dirty="0"/>
              <a:t> </a:t>
            </a:r>
            <a:r>
              <a:rPr lang="en-US" sz="700" dirty="0" err="1"/>
              <a:t>nebo</a:t>
            </a:r>
            <a:r>
              <a:rPr lang="en-US" sz="700" dirty="0"/>
              <a:t> </a:t>
            </a:r>
            <a:r>
              <a:rPr lang="en-US" sz="700" dirty="0" err="1"/>
              <a:t>na</a:t>
            </a:r>
            <a:r>
              <a:rPr lang="en-US" sz="700" dirty="0"/>
              <a:t> </a:t>
            </a:r>
            <a:r>
              <a:rPr lang="en-US" sz="700" dirty="0" err="1"/>
              <a:t>kteroukoli</a:t>
            </a:r>
            <a:r>
              <a:rPr lang="en-US" sz="700" dirty="0"/>
              <a:t> </a:t>
            </a:r>
            <a:r>
              <a:rPr lang="en-US" sz="700" dirty="0" err="1"/>
              <a:t>pomocnou</a:t>
            </a:r>
            <a:r>
              <a:rPr lang="en-US" sz="700" dirty="0"/>
              <a:t> </a:t>
            </a:r>
            <a:r>
              <a:rPr lang="en-US" sz="700" dirty="0" err="1"/>
              <a:t>látku</a:t>
            </a:r>
            <a:r>
              <a:rPr lang="en-US" sz="700" dirty="0"/>
              <a:t>. </a:t>
            </a:r>
            <a:r>
              <a:rPr lang="en-US" sz="700" dirty="0" err="1"/>
              <a:t>Upozornění</a:t>
            </a:r>
            <a:r>
              <a:rPr lang="en-US" sz="700" dirty="0"/>
              <a:t>: Z </a:t>
            </a:r>
            <a:r>
              <a:rPr lang="en-US" sz="700" dirty="0" err="1" smtClean="0"/>
              <a:t>důvodu</a:t>
            </a:r>
            <a:r>
              <a:rPr lang="cs-CZ" sz="700" dirty="0" smtClean="0"/>
              <a:t> </a:t>
            </a:r>
            <a:r>
              <a:rPr lang="en-US" sz="700" dirty="0" err="1" smtClean="0"/>
              <a:t>snadnější</a:t>
            </a:r>
            <a:r>
              <a:rPr lang="en-US" sz="700" dirty="0" smtClean="0"/>
              <a:t> </a:t>
            </a:r>
            <a:r>
              <a:rPr lang="en-US" sz="700" dirty="0" err="1"/>
              <a:t>zpětné</a:t>
            </a:r>
            <a:r>
              <a:rPr lang="en-US" sz="700" dirty="0"/>
              <a:t> </a:t>
            </a:r>
            <a:r>
              <a:rPr lang="en-US" sz="700" dirty="0" err="1"/>
              <a:t>zjistitelnosti</a:t>
            </a:r>
            <a:r>
              <a:rPr lang="en-US" sz="700" dirty="0"/>
              <a:t> </a:t>
            </a:r>
            <a:r>
              <a:rPr lang="en-US" sz="700" dirty="0" err="1"/>
              <a:t>biologických</a:t>
            </a:r>
            <a:r>
              <a:rPr lang="en-US" sz="700" dirty="0"/>
              <a:t> </a:t>
            </a:r>
            <a:r>
              <a:rPr lang="en-US" sz="700" dirty="0" err="1"/>
              <a:t>léčivých</a:t>
            </a:r>
            <a:r>
              <a:rPr lang="en-US" sz="700" dirty="0"/>
              <a:t> </a:t>
            </a:r>
            <a:r>
              <a:rPr lang="en-US" sz="700" dirty="0" err="1"/>
              <a:t>přípravků</a:t>
            </a:r>
            <a:r>
              <a:rPr lang="en-US" sz="700" dirty="0"/>
              <a:t> </a:t>
            </a:r>
            <a:r>
              <a:rPr lang="en-US" sz="700" dirty="0" err="1"/>
              <a:t>má</a:t>
            </a:r>
            <a:r>
              <a:rPr lang="en-US" sz="700" dirty="0"/>
              <a:t> </a:t>
            </a:r>
            <a:r>
              <a:rPr lang="en-US" sz="700" dirty="0" err="1"/>
              <a:t>být</a:t>
            </a:r>
            <a:r>
              <a:rPr lang="en-US" sz="700" dirty="0"/>
              <a:t> </a:t>
            </a:r>
            <a:r>
              <a:rPr lang="en-US" sz="700" dirty="0" err="1"/>
              <a:t>obchodní</a:t>
            </a:r>
            <a:r>
              <a:rPr lang="en-US" sz="700" dirty="0"/>
              <a:t> </a:t>
            </a:r>
            <a:r>
              <a:rPr lang="en-US" sz="700" dirty="0" err="1"/>
              <a:t>název</a:t>
            </a:r>
            <a:r>
              <a:rPr lang="en-US" sz="700" dirty="0"/>
              <a:t> a </a:t>
            </a:r>
            <a:r>
              <a:rPr lang="en-US" sz="700" dirty="0" err="1" smtClean="0"/>
              <a:t>číslo</a:t>
            </a:r>
            <a:r>
              <a:rPr lang="cs-CZ" sz="700" dirty="0" smtClean="0"/>
              <a:t> </a:t>
            </a:r>
            <a:r>
              <a:rPr lang="en-US" sz="700" dirty="0" err="1" smtClean="0"/>
              <a:t>šarže</a:t>
            </a:r>
            <a:r>
              <a:rPr lang="en-US" sz="700" dirty="0" smtClean="0"/>
              <a:t> </a:t>
            </a:r>
            <a:r>
              <a:rPr lang="en-US" sz="700" dirty="0" err="1"/>
              <a:t>podávaného</a:t>
            </a:r>
            <a:r>
              <a:rPr lang="en-US" sz="700" dirty="0"/>
              <a:t> </a:t>
            </a:r>
            <a:r>
              <a:rPr lang="en-US" sz="700" dirty="0" err="1"/>
              <a:t>přípravku</a:t>
            </a:r>
            <a:r>
              <a:rPr lang="en-US" sz="700" dirty="0"/>
              <a:t> </a:t>
            </a:r>
            <a:r>
              <a:rPr lang="en-US" sz="700" dirty="0" err="1"/>
              <a:t>zřetelně</a:t>
            </a:r>
            <a:r>
              <a:rPr lang="en-US" sz="700" dirty="0"/>
              <a:t> </a:t>
            </a:r>
            <a:r>
              <a:rPr lang="en-US" sz="700" dirty="0" err="1"/>
              <a:t>zaznamenány</a:t>
            </a:r>
            <a:r>
              <a:rPr lang="en-US" sz="700" dirty="0"/>
              <a:t> v </a:t>
            </a:r>
            <a:r>
              <a:rPr lang="en-US" sz="700" dirty="0" err="1"/>
              <a:t>pacientově</a:t>
            </a:r>
            <a:r>
              <a:rPr lang="en-US" sz="700" dirty="0"/>
              <a:t> </a:t>
            </a:r>
            <a:r>
              <a:rPr lang="en-US" sz="700" dirty="0" err="1"/>
              <a:t>dokumentaci</a:t>
            </a:r>
            <a:r>
              <a:rPr lang="en-US" sz="700" dirty="0"/>
              <a:t>. </a:t>
            </a:r>
            <a:r>
              <a:rPr lang="en-US" sz="700" dirty="0" err="1" smtClean="0"/>
              <a:t>Byly</a:t>
            </a:r>
            <a:r>
              <a:rPr lang="cs-CZ" sz="700" dirty="0" smtClean="0"/>
              <a:t> </a:t>
            </a:r>
            <a:r>
              <a:rPr lang="en-US" sz="700" dirty="0" err="1" smtClean="0"/>
              <a:t>pozorovány</a:t>
            </a:r>
            <a:r>
              <a:rPr lang="en-US" sz="700" dirty="0" smtClean="0"/>
              <a:t> </a:t>
            </a:r>
            <a:r>
              <a:rPr lang="en-US" sz="700" dirty="0" err="1"/>
              <a:t>imunitně</a:t>
            </a:r>
            <a:r>
              <a:rPr lang="en-US" sz="700" dirty="0"/>
              <a:t> </a:t>
            </a:r>
            <a:r>
              <a:rPr lang="en-US" sz="700" dirty="0" err="1"/>
              <a:t>zprostředkované</a:t>
            </a:r>
            <a:r>
              <a:rPr lang="en-US" sz="700" dirty="0"/>
              <a:t> </a:t>
            </a:r>
            <a:r>
              <a:rPr lang="en-US" sz="700" dirty="0" err="1"/>
              <a:t>nežádoucí</a:t>
            </a:r>
            <a:r>
              <a:rPr lang="en-US" sz="700" dirty="0"/>
              <a:t> </a:t>
            </a:r>
            <a:r>
              <a:rPr lang="en-US" sz="700" dirty="0" err="1"/>
              <a:t>účinky</a:t>
            </a:r>
            <a:r>
              <a:rPr lang="en-US" sz="700" dirty="0"/>
              <a:t> </a:t>
            </a:r>
            <a:r>
              <a:rPr lang="en-US" sz="700" dirty="0" err="1"/>
              <a:t>postihující</a:t>
            </a:r>
            <a:r>
              <a:rPr lang="en-US" sz="700" dirty="0"/>
              <a:t> </a:t>
            </a:r>
            <a:r>
              <a:rPr lang="en-US" sz="700" dirty="0" err="1"/>
              <a:t>více</a:t>
            </a:r>
            <a:r>
              <a:rPr lang="en-US" sz="700" dirty="0"/>
              <a:t> </a:t>
            </a:r>
            <a:r>
              <a:rPr lang="en-US" sz="700" dirty="0" err="1"/>
              <a:t>než</a:t>
            </a:r>
            <a:r>
              <a:rPr lang="en-US" sz="700" dirty="0"/>
              <a:t> </a:t>
            </a:r>
            <a:r>
              <a:rPr lang="en-US" sz="700" dirty="0" err="1"/>
              <a:t>jeden</a:t>
            </a:r>
            <a:r>
              <a:rPr lang="en-US" sz="700" dirty="0"/>
              <a:t> </a:t>
            </a:r>
            <a:r>
              <a:rPr lang="en-US" sz="700" dirty="0" err="1" smtClean="0"/>
              <a:t>tělesný</a:t>
            </a:r>
            <a:r>
              <a:rPr lang="cs-CZ" sz="700" dirty="0" smtClean="0"/>
              <a:t> </a:t>
            </a:r>
            <a:r>
              <a:rPr lang="en-US" sz="700" dirty="0" err="1" smtClean="0"/>
              <a:t>systém</a:t>
            </a:r>
            <a:r>
              <a:rPr lang="en-US" sz="700" dirty="0"/>
              <a:t>. </a:t>
            </a:r>
            <a:r>
              <a:rPr lang="en-US" sz="700" dirty="0" err="1"/>
              <a:t>Většina</a:t>
            </a:r>
            <a:r>
              <a:rPr lang="en-US" sz="700" dirty="0"/>
              <a:t> </a:t>
            </a:r>
            <a:r>
              <a:rPr lang="en-US" sz="700" dirty="0" err="1"/>
              <a:t>imunitně</a:t>
            </a:r>
            <a:r>
              <a:rPr lang="en-US" sz="700" dirty="0"/>
              <a:t> </a:t>
            </a:r>
            <a:r>
              <a:rPr lang="en-US" sz="700" dirty="0" err="1"/>
              <a:t>zprostředkovaných</a:t>
            </a:r>
            <a:r>
              <a:rPr lang="en-US" sz="700" dirty="0"/>
              <a:t> </a:t>
            </a:r>
            <a:r>
              <a:rPr lang="en-US" sz="700" dirty="0" err="1"/>
              <a:t>nežádoucích</a:t>
            </a:r>
            <a:r>
              <a:rPr lang="en-US" sz="700" dirty="0"/>
              <a:t> </a:t>
            </a:r>
            <a:r>
              <a:rPr lang="en-US" sz="700" dirty="0" err="1"/>
              <a:t>účinků</a:t>
            </a:r>
            <a:r>
              <a:rPr lang="en-US" sz="700" dirty="0"/>
              <a:t> </a:t>
            </a:r>
            <a:r>
              <a:rPr lang="en-US" sz="700" dirty="0" err="1"/>
              <a:t>vyskytujících</a:t>
            </a:r>
            <a:r>
              <a:rPr lang="en-US" sz="700" dirty="0"/>
              <a:t> se v </a:t>
            </a:r>
            <a:r>
              <a:rPr lang="en-US" sz="700" dirty="0" err="1" smtClean="0"/>
              <a:t>průběhu</a:t>
            </a:r>
            <a:r>
              <a:rPr lang="cs-CZ" sz="700" dirty="0" smtClean="0"/>
              <a:t> </a:t>
            </a:r>
            <a:r>
              <a:rPr lang="en-US" sz="700" dirty="0" err="1" smtClean="0"/>
              <a:t>léčby</a:t>
            </a:r>
            <a:r>
              <a:rPr lang="en-US" sz="700" dirty="0" smtClean="0"/>
              <a:t> </a:t>
            </a:r>
            <a:r>
              <a:rPr lang="en-US" sz="700" dirty="0" err="1"/>
              <a:t>atezolizumabem</a:t>
            </a:r>
            <a:r>
              <a:rPr lang="en-US" sz="700" dirty="0"/>
              <a:t> </a:t>
            </a:r>
            <a:r>
              <a:rPr lang="en-US" sz="700" dirty="0" err="1"/>
              <a:t>byla</a:t>
            </a:r>
            <a:r>
              <a:rPr lang="en-US" sz="700" dirty="0"/>
              <a:t> </a:t>
            </a:r>
            <a:r>
              <a:rPr lang="en-US" sz="700" dirty="0" err="1"/>
              <a:t>reverzibilních</a:t>
            </a:r>
            <a:r>
              <a:rPr lang="en-US" sz="700" dirty="0"/>
              <a:t> </a:t>
            </a:r>
            <a:r>
              <a:rPr lang="en-US" sz="700" dirty="0" err="1"/>
              <a:t>při</a:t>
            </a:r>
            <a:r>
              <a:rPr lang="en-US" sz="700" dirty="0"/>
              <a:t> </a:t>
            </a:r>
            <a:r>
              <a:rPr lang="en-US" sz="700" dirty="0" err="1"/>
              <a:t>přerušení</a:t>
            </a:r>
            <a:r>
              <a:rPr lang="en-US" sz="700" dirty="0"/>
              <a:t> </a:t>
            </a:r>
            <a:r>
              <a:rPr lang="en-US" sz="700" dirty="0" err="1"/>
              <a:t>podávání</a:t>
            </a:r>
            <a:r>
              <a:rPr lang="en-US" sz="700" dirty="0"/>
              <a:t> </a:t>
            </a:r>
            <a:r>
              <a:rPr lang="en-US" sz="700" dirty="0" err="1"/>
              <a:t>atezolizumabu</a:t>
            </a:r>
            <a:r>
              <a:rPr lang="en-US" sz="700" dirty="0"/>
              <a:t> a </a:t>
            </a:r>
            <a:r>
              <a:rPr lang="en-US" sz="700" dirty="0" err="1" smtClean="0"/>
              <a:t>zahájení</a:t>
            </a:r>
            <a:r>
              <a:rPr lang="cs-CZ" sz="700" dirty="0" smtClean="0"/>
              <a:t> </a:t>
            </a:r>
            <a:r>
              <a:rPr lang="en-US" sz="700" dirty="0" err="1" smtClean="0"/>
              <a:t>lé</a:t>
            </a:r>
            <a:r>
              <a:rPr lang="cs-CZ" sz="700" dirty="0" smtClean="0"/>
              <a:t>č</a:t>
            </a:r>
            <a:r>
              <a:rPr lang="en-US" sz="700" dirty="0" smtClean="0"/>
              <a:t>by </a:t>
            </a:r>
            <a:r>
              <a:rPr lang="en-US" sz="700" dirty="0" err="1"/>
              <a:t>kortikosteroidy</a:t>
            </a:r>
            <a:r>
              <a:rPr lang="en-US" sz="700" dirty="0"/>
              <a:t> a/</a:t>
            </a:r>
            <a:r>
              <a:rPr lang="en-US" sz="700" dirty="0" err="1"/>
              <a:t>nebo</a:t>
            </a:r>
            <a:r>
              <a:rPr lang="en-US" sz="700" dirty="0"/>
              <a:t> </a:t>
            </a:r>
            <a:r>
              <a:rPr lang="en-US" sz="700" dirty="0" err="1"/>
              <a:t>podpůrné</a:t>
            </a:r>
            <a:r>
              <a:rPr lang="en-US" sz="700" dirty="0"/>
              <a:t> </a:t>
            </a:r>
            <a:r>
              <a:rPr lang="en-US" sz="700" dirty="0" err="1"/>
              <a:t>péče</a:t>
            </a:r>
            <a:r>
              <a:rPr lang="en-US" sz="700" dirty="0"/>
              <a:t>. </a:t>
            </a:r>
            <a:r>
              <a:rPr lang="en-US" sz="700" dirty="0" err="1"/>
              <a:t>Při</a:t>
            </a:r>
            <a:r>
              <a:rPr lang="en-US" sz="700" dirty="0"/>
              <a:t> </a:t>
            </a:r>
            <a:r>
              <a:rPr lang="en-US" sz="700" dirty="0" err="1"/>
              <a:t>podezření</a:t>
            </a:r>
            <a:r>
              <a:rPr lang="en-US" sz="700" dirty="0"/>
              <a:t> </a:t>
            </a:r>
            <a:r>
              <a:rPr lang="en-US" sz="700" dirty="0" err="1"/>
              <a:t>na</a:t>
            </a:r>
            <a:r>
              <a:rPr lang="en-US" sz="700" dirty="0"/>
              <a:t> </a:t>
            </a:r>
            <a:r>
              <a:rPr lang="en-US" sz="700" dirty="0" err="1"/>
              <a:t>imunitně</a:t>
            </a:r>
            <a:r>
              <a:rPr lang="en-US" sz="700" dirty="0"/>
              <a:t> </a:t>
            </a:r>
            <a:r>
              <a:rPr lang="en-US" sz="700" dirty="0" err="1" smtClean="0"/>
              <a:t>zprostředkované</a:t>
            </a:r>
            <a:r>
              <a:rPr lang="cs-CZ" sz="700" dirty="0" smtClean="0"/>
              <a:t> </a:t>
            </a:r>
            <a:r>
              <a:rPr lang="en-US" sz="700" dirty="0" err="1" smtClean="0"/>
              <a:t>nežádoucí</a:t>
            </a:r>
            <a:r>
              <a:rPr lang="en-US" sz="700" dirty="0" smtClean="0"/>
              <a:t> </a:t>
            </a:r>
            <a:r>
              <a:rPr lang="en-US" sz="700" dirty="0" err="1"/>
              <a:t>účinky</a:t>
            </a:r>
            <a:r>
              <a:rPr lang="en-US" sz="700" dirty="0"/>
              <a:t> </a:t>
            </a:r>
            <a:r>
              <a:rPr lang="en-US" sz="700" dirty="0" err="1"/>
              <a:t>musí</a:t>
            </a:r>
            <a:r>
              <a:rPr lang="en-US" sz="700" dirty="0"/>
              <a:t> </a:t>
            </a:r>
            <a:r>
              <a:rPr lang="en-US" sz="700" dirty="0" err="1"/>
              <a:t>být</a:t>
            </a:r>
            <a:r>
              <a:rPr lang="en-US" sz="700" dirty="0"/>
              <a:t> </a:t>
            </a:r>
            <a:r>
              <a:rPr lang="en-US" sz="700" dirty="0" err="1"/>
              <a:t>provedeno</a:t>
            </a:r>
            <a:r>
              <a:rPr lang="en-US" sz="700" dirty="0"/>
              <a:t> </a:t>
            </a:r>
            <a:r>
              <a:rPr lang="en-US" sz="700" dirty="0" err="1"/>
              <a:t>důkladné</a:t>
            </a:r>
            <a:r>
              <a:rPr lang="en-US" sz="700" dirty="0"/>
              <a:t> </a:t>
            </a:r>
            <a:r>
              <a:rPr lang="en-US" sz="700" dirty="0" err="1"/>
              <a:t>posouzení</a:t>
            </a:r>
            <a:r>
              <a:rPr lang="en-US" sz="700" dirty="0"/>
              <a:t> </a:t>
            </a:r>
            <a:r>
              <a:rPr lang="en-US" sz="700" dirty="0" err="1"/>
              <a:t>za</a:t>
            </a:r>
            <a:r>
              <a:rPr lang="en-US" sz="700" dirty="0"/>
              <a:t> </a:t>
            </a:r>
            <a:r>
              <a:rPr lang="en-US" sz="700" dirty="0" err="1"/>
              <a:t>účelem</a:t>
            </a:r>
            <a:r>
              <a:rPr lang="en-US" sz="700" dirty="0"/>
              <a:t> </a:t>
            </a:r>
            <a:r>
              <a:rPr lang="en-US" sz="700" dirty="0" err="1"/>
              <a:t>potvrzení</a:t>
            </a:r>
            <a:r>
              <a:rPr lang="en-US" sz="700" dirty="0"/>
              <a:t> </a:t>
            </a:r>
            <a:r>
              <a:rPr lang="en-US" sz="700" dirty="0" err="1"/>
              <a:t>etiologie</a:t>
            </a:r>
            <a:r>
              <a:rPr lang="en-US" sz="700" dirty="0"/>
              <a:t> </a:t>
            </a:r>
            <a:r>
              <a:rPr lang="en-US" sz="700" dirty="0" smtClean="0"/>
              <a:t>a</a:t>
            </a:r>
            <a:r>
              <a:rPr lang="cs-CZ" sz="700" dirty="0" smtClean="0"/>
              <a:t> </a:t>
            </a:r>
            <a:r>
              <a:rPr lang="en-US" sz="700" dirty="0" err="1" smtClean="0"/>
              <a:t>vyloučení</a:t>
            </a:r>
            <a:r>
              <a:rPr lang="en-US" sz="700" dirty="0" smtClean="0"/>
              <a:t> </a:t>
            </a:r>
            <a:r>
              <a:rPr lang="en-US" sz="700" dirty="0" err="1"/>
              <a:t>jiných</a:t>
            </a:r>
            <a:r>
              <a:rPr lang="en-US" sz="700" dirty="0"/>
              <a:t> </a:t>
            </a:r>
            <a:r>
              <a:rPr lang="en-US" sz="700" dirty="0" err="1"/>
              <a:t>příčin</a:t>
            </a:r>
            <a:r>
              <a:rPr lang="en-US" sz="700" dirty="0"/>
              <a:t>. </a:t>
            </a:r>
            <a:r>
              <a:rPr lang="en-US" sz="700" dirty="0" err="1"/>
              <a:t>Podle</a:t>
            </a:r>
            <a:r>
              <a:rPr lang="en-US" sz="700" dirty="0"/>
              <a:t> </a:t>
            </a:r>
            <a:r>
              <a:rPr lang="en-US" sz="700" dirty="0" err="1"/>
              <a:t>závažnosti</a:t>
            </a:r>
            <a:r>
              <a:rPr lang="en-US" sz="700" dirty="0"/>
              <a:t> </a:t>
            </a:r>
            <a:r>
              <a:rPr lang="en-US" sz="700" dirty="0" err="1"/>
              <a:t>nežádoucího</a:t>
            </a:r>
            <a:r>
              <a:rPr lang="en-US" sz="700" dirty="0"/>
              <a:t> </a:t>
            </a:r>
            <a:r>
              <a:rPr lang="en-US" sz="700" dirty="0" err="1"/>
              <a:t>účinku</a:t>
            </a:r>
            <a:r>
              <a:rPr lang="en-US" sz="700" dirty="0"/>
              <a:t> je </a:t>
            </a:r>
            <a:r>
              <a:rPr lang="en-US" sz="700" dirty="0" err="1"/>
              <a:t>třeba</a:t>
            </a:r>
            <a:r>
              <a:rPr lang="en-US" sz="700" dirty="0"/>
              <a:t> </a:t>
            </a:r>
            <a:r>
              <a:rPr lang="en-US" sz="700" dirty="0" err="1"/>
              <a:t>ukončit</a:t>
            </a:r>
            <a:r>
              <a:rPr lang="en-US" sz="700" dirty="0"/>
              <a:t> </a:t>
            </a:r>
            <a:r>
              <a:rPr lang="en-US" sz="700" dirty="0" err="1"/>
              <a:t>podávání</a:t>
            </a:r>
            <a:r>
              <a:rPr lang="en-US" sz="700" dirty="0"/>
              <a:t/>
            </a:r>
            <a:br>
              <a:rPr lang="en-US" sz="700" dirty="0"/>
            </a:br>
            <a:r>
              <a:rPr lang="en-US" sz="700" dirty="0" err="1"/>
              <a:t>atezolizumabu</a:t>
            </a:r>
            <a:r>
              <a:rPr lang="en-US" sz="700" dirty="0"/>
              <a:t> a </a:t>
            </a:r>
            <a:r>
              <a:rPr lang="en-US" sz="700" dirty="0" err="1"/>
              <a:t>zahájit</a:t>
            </a:r>
            <a:r>
              <a:rPr lang="en-US" sz="700" dirty="0"/>
              <a:t> </a:t>
            </a:r>
            <a:r>
              <a:rPr lang="en-US" sz="700" dirty="0" err="1"/>
              <a:t>léčbu</a:t>
            </a:r>
            <a:r>
              <a:rPr lang="en-US" sz="700" dirty="0"/>
              <a:t> </a:t>
            </a:r>
            <a:r>
              <a:rPr lang="en-US" sz="700" dirty="0" err="1"/>
              <a:t>kortikosteroidy</a:t>
            </a:r>
            <a:r>
              <a:rPr lang="en-US" sz="700" dirty="0"/>
              <a:t> a </a:t>
            </a:r>
            <a:r>
              <a:rPr lang="en-US" sz="700" dirty="0" err="1"/>
              <a:t>nebo</a:t>
            </a:r>
            <a:r>
              <a:rPr lang="en-US" sz="700" dirty="0"/>
              <a:t> </a:t>
            </a:r>
            <a:r>
              <a:rPr lang="en-US" sz="700" dirty="0" err="1"/>
              <a:t>léčbu</a:t>
            </a:r>
            <a:r>
              <a:rPr lang="en-US" sz="700" dirty="0"/>
              <a:t> </a:t>
            </a:r>
            <a:r>
              <a:rPr lang="en-US" sz="700" dirty="0" err="1"/>
              <a:t>atezolizumabem</a:t>
            </a:r>
            <a:r>
              <a:rPr lang="en-US" sz="700" dirty="0"/>
              <a:t> </a:t>
            </a:r>
            <a:r>
              <a:rPr lang="en-US" sz="700" dirty="0" err="1"/>
              <a:t>natrvalo</a:t>
            </a:r>
            <a:r>
              <a:rPr lang="en-US" sz="700" dirty="0"/>
              <a:t> </a:t>
            </a:r>
            <a:r>
              <a:rPr lang="en-US" sz="700" dirty="0" err="1" smtClean="0"/>
              <a:t>ukončit</a:t>
            </a:r>
            <a:r>
              <a:rPr lang="en-US" sz="700" dirty="0" smtClean="0"/>
              <a:t>.</a:t>
            </a:r>
            <a:r>
              <a:rPr lang="cs-CZ" sz="700" dirty="0" smtClean="0"/>
              <a:t> </a:t>
            </a:r>
            <a:r>
              <a:rPr lang="en-US" sz="700" dirty="0" err="1" smtClean="0"/>
              <a:t>Podrobné</a:t>
            </a:r>
            <a:r>
              <a:rPr lang="en-US" sz="700" dirty="0" smtClean="0"/>
              <a:t> </a:t>
            </a:r>
            <a:r>
              <a:rPr lang="en-US" sz="700" dirty="0" err="1"/>
              <a:t>informace</a:t>
            </a:r>
            <a:r>
              <a:rPr lang="en-US" sz="700" dirty="0"/>
              <a:t> </a:t>
            </a:r>
            <a:r>
              <a:rPr lang="en-US" sz="700" dirty="0" err="1"/>
              <a:t>týkající</a:t>
            </a:r>
            <a:r>
              <a:rPr lang="en-US" sz="700" dirty="0"/>
              <a:t> se </a:t>
            </a:r>
            <a:r>
              <a:rPr lang="en-US" sz="700" dirty="0" err="1"/>
              <a:t>jednotlivých</a:t>
            </a:r>
            <a:r>
              <a:rPr lang="en-US" sz="700" dirty="0"/>
              <a:t> </a:t>
            </a:r>
            <a:r>
              <a:rPr lang="en-US" sz="700" dirty="0" err="1"/>
              <a:t>imunitně</a:t>
            </a:r>
            <a:r>
              <a:rPr lang="en-US" sz="700" dirty="0"/>
              <a:t> </a:t>
            </a:r>
            <a:r>
              <a:rPr lang="en-US" sz="700" dirty="0" err="1"/>
              <a:t>zprostředkovaných</a:t>
            </a:r>
            <a:r>
              <a:rPr lang="en-US" sz="700" dirty="0"/>
              <a:t> </a:t>
            </a:r>
            <a:r>
              <a:rPr lang="en-US" sz="700" dirty="0" err="1"/>
              <a:t>nežádoucích</a:t>
            </a:r>
            <a:r>
              <a:rPr lang="en-US" sz="700" dirty="0"/>
              <a:t> </a:t>
            </a:r>
            <a:r>
              <a:rPr lang="en-US" sz="700" dirty="0" err="1" smtClean="0"/>
              <a:t>reakcí</a:t>
            </a:r>
            <a:r>
              <a:rPr lang="cs-CZ" sz="700" dirty="0" smtClean="0"/>
              <a:t> </a:t>
            </a:r>
            <a:r>
              <a:rPr lang="en-US" sz="700" dirty="0" smtClean="0"/>
              <a:t>a</a:t>
            </a:r>
            <a:r>
              <a:rPr lang="en-US" sz="700" dirty="0"/>
              <a:t> </a:t>
            </a:r>
            <a:r>
              <a:rPr lang="en-US" sz="700" dirty="0" err="1"/>
              <a:t>doporučení</a:t>
            </a:r>
            <a:r>
              <a:rPr lang="en-US" sz="700" dirty="0"/>
              <a:t> pro </a:t>
            </a:r>
            <a:r>
              <a:rPr lang="en-US" sz="700" dirty="0" err="1"/>
              <a:t>léčbu</a:t>
            </a:r>
            <a:r>
              <a:rPr lang="en-US" sz="700" dirty="0"/>
              <a:t> </a:t>
            </a:r>
            <a:r>
              <a:rPr lang="en-US" sz="700" dirty="0" err="1"/>
              <a:t>naleznete</a:t>
            </a:r>
            <a:r>
              <a:rPr lang="en-US" sz="700" dirty="0"/>
              <a:t> v SPC. </a:t>
            </a:r>
            <a:r>
              <a:rPr lang="en-US" sz="700" dirty="0" err="1"/>
              <a:t>Všichni</a:t>
            </a:r>
            <a:r>
              <a:rPr lang="en-US" sz="700" dirty="0"/>
              <a:t> </a:t>
            </a:r>
            <a:r>
              <a:rPr lang="en-US" sz="700" dirty="0" err="1"/>
              <a:t>lékaři</a:t>
            </a:r>
            <a:r>
              <a:rPr lang="en-US" sz="700" dirty="0"/>
              <a:t>, </a:t>
            </a:r>
            <a:r>
              <a:rPr lang="en-US" sz="700" dirty="0" err="1"/>
              <a:t>kteří</a:t>
            </a:r>
            <a:r>
              <a:rPr lang="en-US" sz="700" dirty="0"/>
              <a:t> </a:t>
            </a:r>
            <a:r>
              <a:rPr lang="en-US" sz="700" dirty="0" err="1"/>
              <a:t>předepisují</a:t>
            </a:r>
            <a:r>
              <a:rPr lang="en-US" sz="700" dirty="0"/>
              <a:t> </a:t>
            </a:r>
            <a:r>
              <a:rPr lang="en-US" sz="700" dirty="0" err="1"/>
              <a:t>přípravek</a:t>
            </a:r>
            <a:r>
              <a:rPr lang="en-US" sz="700" dirty="0"/>
              <a:t> </a:t>
            </a:r>
            <a:r>
              <a:rPr lang="en-US" sz="700" dirty="0" err="1" smtClean="0"/>
              <a:t>Tecentriq</a:t>
            </a:r>
            <a:r>
              <a:rPr lang="en-US" sz="700" dirty="0" smtClean="0"/>
              <a:t>,</a:t>
            </a:r>
            <a:r>
              <a:rPr lang="cs-CZ" sz="700" dirty="0" smtClean="0"/>
              <a:t> </a:t>
            </a:r>
            <a:r>
              <a:rPr lang="en-US" sz="700" dirty="0" err="1" smtClean="0"/>
              <a:t>musejí</a:t>
            </a:r>
            <a:r>
              <a:rPr lang="en-US" sz="700" dirty="0" smtClean="0"/>
              <a:t> </a:t>
            </a:r>
            <a:r>
              <a:rPr lang="en-US" sz="700" dirty="0" err="1"/>
              <a:t>dobře</a:t>
            </a:r>
            <a:r>
              <a:rPr lang="en-US" sz="700" dirty="0"/>
              <a:t> </a:t>
            </a:r>
            <a:r>
              <a:rPr lang="en-US" sz="700" dirty="0" err="1"/>
              <a:t>znát</a:t>
            </a:r>
            <a:r>
              <a:rPr lang="en-US" sz="700" dirty="0"/>
              <a:t> </a:t>
            </a:r>
            <a:r>
              <a:rPr lang="en-US" sz="700" dirty="0" err="1"/>
              <a:t>Pokyny</a:t>
            </a:r>
            <a:r>
              <a:rPr lang="en-US" sz="700" dirty="0"/>
              <a:t> a </a:t>
            </a:r>
            <a:r>
              <a:rPr lang="en-US" sz="700" dirty="0" err="1"/>
              <a:t>informace</a:t>
            </a:r>
            <a:r>
              <a:rPr lang="en-US" sz="700" dirty="0"/>
              <a:t> pro </a:t>
            </a:r>
            <a:r>
              <a:rPr lang="en-US" sz="700" dirty="0" err="1"/>
              <a:t>lékaře</a:t>
            </a:r>
            <a:r>
              <a:rPr lang="en-US" sz="700" dirty="0"/>
              <a:t> </a:t>
            </a:r>
            <a:r>
              <a:rPr lang="en-US" sz="700" dirty="0" err="1"/>
              <a:t>týkající</a:t>
            </a:r>
            <a:r>
              <a:rPr lang="en-US" sz="700" dirty="0"/>
              <a:t> se </a:t>
            </a:r>
            <a:r>
              <a:rPr lang="en-US" sz="700" dirty="0" err="1"/>
              <a:t>léčby</a:t>
            </a:r>
            <a:r>
              <a:rPr lang="en-US" sz="700" dirty="0"/>
              <a:t>. </a:t>
            </a:r>
            <a:r>
              <a:rPr lang="en-US" sz="700" dirty="0" err="1"/>
              <a:t>Předepisující</a:t>
            </a:r>
            <a:r>
              <a:rPr lang="en-US" sz="700" dirty="0"/>
              <a:t> </a:t>
            </a:r>
            <a:r>
              <a:rPr lang="en-US" sz="700" dirty="0" err="1"/>
              <a:t>lékař</a:t>
            </a:r>
            <a:r>
              <a:rPr lang="en-US" sz="700" dirty="0"/>
              <a:t> </a:t>
            </a:r>
            <a:r>
              <a:rPr lang="en-US" sz="700" dirty="0" err="1" smtClean="0"/>
              <a:t>musí</a:t>
            </a:r>
            <a:r>
              <a:rPr lang="cs-CZ" sz="700" dirty="0" smtClean="0"/>
              <a:t> </a:t>
            </a:r>
            <a:r>
              <a:rPr lang="en-US" sz="700" dirty="0" smtClean="0"/>
              <a:t>s</a:t>
            </a:r>
            <a:r>
              <a:rPr lang="en-US" sz="700" dirty="0"/>
              <a:t> </a:t>
            </a:r>
            <a:r>
              <a:rPr lang="en-US" sz="700" dirty="0" err="1"/>
              <a:t>pacientem</a:t>
            </a:r>
            <a:r>
              <a:rPr lang="en-US" sz="700" dirty="0"/>
              <a:t> </a:t>
            </a:r>
            <a:r>
              <a:rPr lang="en-US" sz="700" dirty="0" err="1"/>
              <a:t>probrat</a:t>
            </a:r>
            <a:r>
              <a:rPr lang="en-US" sz="700" dirty="0"/>
              <a:t> </a:t>
            </a:r>
            <a:r>
              <a:rPr lang="en-US" sz="700" dirty="0" err="1"/>
              <a:t>rizika</a:t>
            </a:r>
            <a:r>
              <a:rPr lang="en-US" sz="700" dirty="0"/>
              <a:t> </a:t>
            </a:r>
            <a:r>
              <a:rPr lang="en-US" sz="700" dirty="0" err="1"/>
              <a:t>léčby</a:t>
            </a:r>
            <a:r>
              <a:rPr lang="en-US" sz="700" dirty="0"/>
              <a:t> </a:t>
            </a:r>
            <a:r>
              <a:rPr lang="en-US" sz="700" dirty="0" err="1"/>
              <a:t>přípravkem</a:t>
            </a:r>
            <a:r>
              <a:rPr lang="en-US" sz="700" dirty="0"/>
              <a:t> </a:t>
            </a:r>
            <a:r>
              <a:rPr lang="en-US" sz="700" dirty="0" err="1"/>
              <a:t>Tecentriq</a:t>
            </a:r>
            <a:r>
              <a:rPr lang="en-US" sz="700" dirty="0"/>
              <a:t>. </a:t>
            </a:r>
            <a:r>
              <a:rPr lang="en-US" sz="700" dirty="0" err="1"/>
              <a:t>Pacient</a:t>
            </a:r>
            <a:r>
              <a:rPr lang="en-US" sz="700" dirty="0"/>
              <a:t> </a:t>
            </a:r>
            <a:r>
              <a:rPr lang="en-US" sz="700" dirty="0" err="1"/>
              <a:t>dostane</a:t>
            </a:r>
            <a:r>
              <a:rPr lang="en-US" sz="700" dirty="0"/>
              <a:t> </a:t>
            </a:r>
            <a:r>
              <a:rPr lang="en-US" sz="700" dirty="0" err="1"/>
              <a:t>kartu</a:t>
            </a:r>
            <a:r>
              <a:rPr lang="en-US" sz="700" dirty="0"/>
              <a:t> </a:t>
            </a:r>
            <a:r>
              <a:rPr lang="en-US" sz="700" dirty="0" err="1"/>
              <a:t>pacienta</a:t>
            </a:r>
            <a:r>
              <a:rPr lang="en-US" sz="700" dirty="0"/>
              <a:t> a </a:t>
            </a:r>
            <a:r>
              <a:rPr lang="en-US" sz="700" dirty="0" err="1" smtClean="0"/>
              <a:t>bude</a:t>
            </a:r>
            <a:r>
              <a:rPr lang="cs-CZ" sz="700" dirty="0" smtClean="0"/>
              <a:t> </a:t>
            </a:r>
            <a:r>
              <a:rPr lang="en-US" sz="700" dirty="0" err="1" smtClean="0"/>
              <a:t>poučen</a:t>
            </a:r>
            <a:r>
              <a:rPr lang="en-US" sz="700" dirty="0"/>
              <a:t>, aby </a:t>
            </a:r>
            <a:r>
              <a:rPr lang="en-US" sz="700" dirty="0" err="1"/>
              <a:t>ji</a:t>
            </a:r>
            <a:r>
              <a:rPr lang="en-US" sz="700" dirty="0"/>
              <a:t> </a:t>
            </a:r>
            <a:r>
              <a:rPr lang="en-US" sz="700" dirty="0" err="1"/>
              <a:t>nosil</a:t>
            </a:r>
            <a:r>
              <a:rPr lang="en-US" sz="700" dirty="0"/>
              <a:t> </a:t>
            </a:r>
            <a:r>
              <a:rPr lang="en-US" sz="700" dirty="0" err="1"/>
              <a:t>stále</a:t>
            </a:r>
            <a:r>
              <a:rPr lang="en-US" sz="700" dirty="0"/>
              <a:t> u </a:t>
            </a:r>
            <a:r>
              <a:rPr lang="en-US" sz="700" dirty="0" err="1"/>
              <a:t>sebe</a:t>
            </a:r>
            <a:r>
              <a:rPr lang="en-US" sz="700" dirty="0"/>
              <a:t>. </a:t>
            </a:r>
            <a:r>
              <a:rPr lang="en-US" sz="700" dirty="0" err="1"/>
              <a:t>Opatření</a:t>
            </a:r>
            <a:r>
              <a:rPr lang="en-US" sz="700" dirty="0"/>
              <a:t> </a:t>
            </a:r>
            <a:r>
              <a:rPr lang="en-US" sz="700" dirty="0" err="1"/>
              <a:t>specifická</a:t>
            </a:r>
            <a:r>
              <a:rPr lang="en-US" sz="700" dirty="0"/>
              <a:t> </a:t>
            </a:r>
            <a:r>
              <a:rPr lang="en-US" sz="700" dirty="0" err="1"/>
              <a:t>dle</a:t>
            </a:r>
            <a:r>
              <a:rPr lang="en-US" sz="700" dirty="0"/>
              <a:t> </a:t>
            </a:r>
            <a:r>
              <a:rPr lang="en-US" sz="700" dirty="0" err="1"/>
              <a:t>onemocnění</a:t>
            </a:r>
            <a:r>
              <a:rPr lang="en-US" sz="700" dirty="0"/>
              <a:t>: </a:t>
            </a:r>
            <a:r>
              <a:rPr lang="en-US" sz="700" dirty="0" err="1"/>
              <a:t>Použití</a:t>
            </a:r>
            <a:r>
              <a:rPr lang="en-US" sz="700" dirty="0"/>
              <a:t> </a:t>
            </a:r>
            <a:r>
              <a:rPr lang="en-US" sz="700" dirty="0" err="1"/>
              <a:t>atezolizumabu</a:t>
            </a:r>
            <a:r>
              <a:rPr lang="en-US" sz="700" dirty="0"/>
              <a:t> </a:t>
            </a:r>
            <a:r>
              <a:rPr lang="en-US" sz="700" dirty="0" smtClean="0"/>
              <a:t>v</a:t>
            </a:r>
            <a:r>
              <a:rPr lang="cs-CZ" sz="700" dirty="0" smtClean="0"/>
              <a:t> </a:t>
            </a:r>
            <a:r>
              <a:rPr lang="en-US" sz="700" dirty="0" err="1" smtClean="0"/>
              <a:t>kombinaci</a:t>
            </a:r>
            <a:r>
              <a:rPr lang="en-US" sz="700" dirty="0" smtClean="0"/>
              <a:t> </a:t>
            </a:r>
            <a:r>
              <a:rPr lang="en-US" sz="700" dirty="0"/>
              <a:t>s </a:t>
            </a:r>
            <a:r>
              <a:rPr lang="en-US" sz="700" dirty="0" err="1"/>
              <a:t>bevacizumabem</a:t>
            </a:r>
            <a:r>
              <a:rPr lang="en-US" sz="700" dirty="0"/>
              <a:t> u </a:t>
            </a:r>
            <a:r>
              <a:rPr lang="en-US" sz="700" dirty="0" err="1"/>
              <a:t>hepatocelulárního</a:t>
            </a:r>
            <a:r>
              <a:rPr lang="en-US" sz="700" dirty="0"/>
              <a:t> </a:t>
            </a:r>
            <a:r>
              <a:rPr lang="en-US" sz="700" dirty="0" err="1"/>
              <a:t>karcinomu</a:t>
            </a:r>
            <a:r>
              <a:rPr lang="en-US" sz="700" dirty="0"/>
              <a:t>: </a:t>
            </a:r>
            <a:r>
              <a:rPr lang="en-US" sz="700" dirty="0" err="1"/>
              <a:t>Pacienti</a:t>
            </a:r>
            <a:r>
              <a:rPr lang="en-US" sz="700" dirty="0"/>
              <a:t> </a:t>
            </a:r>
            <a:r>
              <a:rPr lang="en-US" sz="700" dirty="0" err="1"/>
              <a:t>léčení</a:t>
            </a:r>
            <a:r>
              <a:rPr lang="en-US" sz="700" dirty="0"/>
              <a:t> </a:t>
            </a:r>
            <a:r>
              <a:rPr lang="en-US" sz="700" dirty="0" err="1" smtClean="0"/>
              <a:t>bevacizumabem</a:t>
            </a:r>
            <a:r>
              <a:rPr lang="cs-CZ" sz="700" dirty="0" smtClean="0"/>
              <a:t> m</a:t>
            </a:r>
            <a:r>
              <a:rPr lang="en-US" sz="700" dirty="0" err="1" smtClean="0"/>
              <a:t>ají</a:t>
            </a:r>
            <a:r>
              <a:rPr lang="en-US" sz="700" dirty="0" smtClean="0"/>
              <a:t> </a:t>
            </a:r>
            <a:r>
              <a:rPr lang="en-US" sz="700" dirty="0" err="1"/>
              <a:t>zvýšené</a:t>
            </a:r>
            <a:r>
              <a:rPr lang="en-US" sz="700" dirty="0"/>
              <a:t> </a:t>
            </a:r>
            <a:r>
              <a:rPr lang="en-US" sz="700" dirty="0" err="1"/>
              <a:t>riziko</a:t>
            </a:r>
            <a:r>
              <a:rPr lang="en-US" sz="700" dirty="0"/>
              <a:t> </a:t>
            </a:r>
            <a:r>
              <a:rPr lang="en-US" sz="700" dirty="0" err="1"/>
              <a:t>krvácení</a:t>
            </a:r>
            <a:r>
              <a:rPr lang="en-US" sz="700" dirty="0"/>
              <a:t> a u </a:t>
            </a:r>
            <a:r>
              <a:rPr lang="en-US" sz="700" dirty="0" err="1"/>
              <a:t>pacientů</a:t>
            </a:r>
            <a:r>
              <a:rPr lang="en-US" sz="700" dirty="0"/>
              <a:t> s </a:t>
            </a:r>
            <a:r>
              <a:rPr lang="en-US" sz="700" dirty="0" err="1"/>
              <a:t>hepatocelulárním</a:t>
            </a:r>
            <a:r>
              <a:rPr lang="en-US" sz="700" dirty="0"/>
              <a:t> </a:t>
            </a:r>
            <a:r>
              <a:rPr lang="en-US" sz="700" dirty="0" err="1"/>
              <a:t>karcinomem</a:t>
            </a:r>
            <a:r>
              <a:rPr lang="en-US" sz="700" dirty="0"/>
              <a:t> (HCC) </a:t>
            </a:r>
            <a:r>
              <a:rPr lang="en-US" sz="700" dirty="0" err="1" smtClean="0"/>
              <a:t>léčených</a:t>
            </a:r>
            <a:r>
              <a:rPr lang="cs-CZ" sz="700" dirty="0" smtClean="0"/>
              <a:t> </a:t>
            </a:r>
            <a:r>
              <a:rPr lang="en-US" sz="700" dirty="0" err="1" smtClean="0"/>
              <a:t>atezolizumabem</a:t>
            </a:r>
            <a:r>
              <a:rPr lang="en-US" sz="700" dirty="0" smtClean="0"/>
              <a:t> </a:t>
            </a:r>
            <a:r>
              <a:rPr lang="en-US" sz="700" dirty="0"/>
              <a:t>v </a:t>
            </a:r>
            <a:r>
              <a:rPr lang="en-US" sz="700" dirty="0" err="1"/>
              <a:t>kombinaci</a:t>
            </a:r>
            <a:r>
              <a:rPr lang="en-US" sz="700" dirty="0"/>
              <a:t> s </a:t>
            </a:r>
            <a:r>
              <a:rPr lang="en-US" sz="700" dirty="0" err="1"/>
              <a:t>bevacizumabem</a:t>
            </a:r>
            <a:r>
              <a:rPr lang="en-US" sz="700" dirty="0"/>
              <a:t> </a:t>
            </a:r>
            <a:r>
              <a:rPr lang="en-US" sz="700" dirty="0" err="1"/>
              <a:t>byly</a:t>
            </a:r>
            <a:r>
              <a:rPr lang="en-US" sz="700" dirty="0"/>
              <a:t> </a:t>
            </a:r>
            <a:r>
              <a:rPr lang="en-US" sz="700" dirty="0" err="1"/>
              <a:t>hlášeny</a:t>
            </a:r>
            <a:r>
              <a:rPr lang="en-US" sz="700" dirty="0"/>
              <a:t> </a:t>
            </a:r>
            <a:r>
              <a:rPr lang="en-US" sz="700" dirty="0" err="1"/>
              <a:t>případy</a:t>
            </a:r>
            <a:r>
              <a:rPr lang="en-US" sz="700" dirty="0"/>
              <a:t> </a:t>
            </a:r>
            <a:r>
              <a:rPr lang="en-US" sz="700" dirty="0" err="1" smtClean="0"/>
              <a:t>těžkého</a:t>
            </a:r>
            <a:r>
              <a:rPr lang="cs-CZ" sz="700" dirty="0" smtClean="0"/>
              <a:t> </a:t>
            </a:r>
            <a:r>
              <a:rPr lang="en-US" sz="700" dirty="0" err="1" smtClean="0"/>
              <a:t>gastrointestinálního</a:t>
            </a:r>
            <a:r>
              <a:rPr lang="en-US" sz="700" dirty="0" smtClean="0"/>
              <a:t> </a:t>
            </a:r>
            <a:r>
              <a:rPr lang="en-US" sz="700" dirty="0" err="1"/>
              <a:t>krvácení</a:t>
            </a:r>
            <a:r>
              <a:rPr lang="en-US" sz="700" dirty="0"/>
              <a:t> </a:t>
            </a:r>
            <a:r>
              <a:rPr lang="en-US" sz="700" dirty="0" err="1"/>
              <a:t>včetně</a:t>
            </a:r>
            <a:r>
              <a:rPr lang="en-US" sz="700" dirty="0"/>
              <a:t> </a:t>
            </a:r>
            <a:r>
              <a:rPr lang="en-US" sz="700" dirty="0" err="1"/>
              <a:t>fatálních</a:t>
            </a:r>
            <a:r>
              <a:rPr lang="en-US" sz="700" dirty="0"/>
              <a:t> </a:t>
            </a:r>
            <a:r>
              <a:rPr lang="en-US" sz="700" dirty="0" err="1"/>
              <a:t>příhod</a:t>
            </a:r>
            <a:r>
              <a:rPr lang="en-US" sz="700" dirty="0"/>
              <a:t>. U </a:t>
            </a:r>
            <a:r>
              <a:rPr lang="en-US" sz="700" dirty="0" err="1"/>
              <a:t>pacientů</a:t>
            </a:r>
            <a:r>
              <a:rPr lang="en-US" sz="700" dirty="0"/>
              <a:t> s HCC je </a:t>
            </a:r>
            <a:r>
              <a:rPr lang="en-US" sz="700" dirty="0" err="1"/>
              <a:t>před</a:t>
            </a:r>
            <a:r>
              <a:rPr lang="en-US" sz="700" dirty="0"/>
              <a:t> </a:t>
            </a:r>
            <a:r>
              <a:rPr lang="en-US" sz="700" dirty="0" err="1" smtClean="0"/>
              <a:t>zahájením</a:t>
            </a:r>
            <a:r>
              <a:rPr lang="cs-CZ" sz="700" dirty="0" smtClean="0"/>
              <a:t> </a:t>
            </a:r>
            <a:r>
              <a:rPr lang="en-US" sz="700" dirty="0" err="1" smtClean="0"/>
              <a:t>léčby</a:t>
            </a:r>
            <a:r>
              <a:rPr lang="en-US" sz="700" dirty="0" smtClean="0"/>
              <a:t> </a:t>
            </a:r>
            <a:r>
              <a:rPr lang="en-US" sz="700" dirty="0" err="1"/>
              <a:t>kombinací</a:t>
            </a:r>
            <a:r>
              <a:rPr lang="en-US" sz="700" dirty="0"/>
              <a:t> </a:t>
            </a:r>
            <a:r>
              <a:rPr lang="en-US" sz="700" dirty="0" err="1"/>
              <a:t>atezolizumabu</a:t>
            </a:r>
            <a:r>
              <a:rPr lang="en-US" sz="700" dirty="0"/>
              <a:t> s </a:t>
            </a:r>
            <a:r>
              <a:rPr lang="en-US" sz="700" dirty="0" err="1"/>
              <a:t>bevacizumabem</a:t>
            </a:r>
            <a:r>
              <a:rPr lang="en-US" sz="700" dirty="0"/>
              <a:t> </a:t>
            </a:r>
            <a:r>
              <a:rPr lang="en-US" sz="700" dirty="0" err="1"/>
              <a:t>třeba</a:t>
            </a:r>
            <a:r>
              <a:rPr lang="en-US" sz="700" dirty="0"/>
              <a:t> </a:t>
            </a:r>
            <a:r>
              <a:rPr lang="en-US" sz="700" dirty="0" err="1"/>
              <a:t>provést</a:t>
            </a:r>
            <a:r>
              <a:rPr lang="en-US" sz="700" dirty="0"/>
              <a:t> screening </a:t>
            </a:r>
            <a:r>
              <a:rPr lang="en-US" sz="700" dirty="0" err="1"/>
              <a:t>jícnových</a:t>
            </a:r>
            <a:r>
              <a:rPr lang="en-US" sz="700" dirty="0"/>
              <a:t> </a:t>
            </a:r>
            <a:r>
              <a:rPr lang="en-US" sz="700" dirty="0" err="1"/>
              <a:t>varixů</a:t>
            </a:r>
            <a:r>
              <a:rPr lang="en-US" sz="700" dirty="0"/>
              <a:t> </a:t>
            </a:r>
            <a:r>
              <a:rPr lang="en-US" sz="700" dirty="0" smtClean="0"/>
              <a:t>a</a:t>
            </a:r>
            <a:r>
              <a:rPr lang="cs-CZ" sz="700" dirty="0" smtClean="0"/>
              <a:t> </a:t>
            </a:r>
            <a:r>
              <a:rPr lang="en-US" sz="700" dirty="0" err="1" smtClean="0"/>
              <a:t>jejich</a:t>
            </a:r>
            <a:r>
              <a:rPr lang="en-US" sz="700" dirty="0" smtClean="0"/>
              <a:t> </a:t>
            </a:r>
            <a:r>
              <a:rPr lang="en-US" sz="700" dirty="0" err="1"/>
              <a:t>následnou</a:t>
            </a:r>
            <a:r>
              <a:rPr lang="en-US" sz="700" dirty="0"/>
              <a:t> </a:t>
            </a:r>
            <a:r>
              <a:rPr lang="en-US" sz="700" dirty="0" err="1"/>
              <a:t>léčbu</a:t>
            </a:r>
            <a:r>
              <a:rPr lang="en-US" sz="700" dirty="0"/>
              <a:t> </a:t>
            </a:r>
            <a:r>
              <a:rPr lang="en-US" sz="700" dirty="0" err="1"/>
              <a:t>dle</a:t>
            </a:r>
            <a:r>
              <a:rPr lang="en-US" sz="700" dirty="0"/>
              <a:t> </a:t>
            </a:r>
            <a:r>
              <a:rPr lang="en-US" sz="700" dirty="0" err="1"/>
              <a:t>klinické</a:t>
            </a:r>
            <a:r>
              <a:rPr lang="en-US" sz="700" dirty="0"/>
              <a:t> </a:t>
            </a:r>
            <a:r>
              <a:rPr lang="en-US" sz="700" dirty="0" err="1"/>
              <a:t>praxe</a:t>
            </a:r>
            <a:r>
              <a:rPr lang="en-US" sz="700" dirty="0"/>
              <a:t>. </a:t>
            </a:r>
            <a:r>
              <a:rPr lang="en-US" sz="700" dirty="0" err="1"/>
              <a:t>Při</a:t>
            </a:r>
            <a:r>
              <a:rPr lang="en-US" sz="700" dirty="0"/>
              <a:t> </a:t>
            </a:r>
            <a:r>
              <a:rPr lang="en-US" sz="700" dirty="0" err="1"/>
              <a:t>léčbě</a:t>
            </a:r>
            <a:r>
              <a:rPr lang="en-US" sz="700" dirty="0"/>
              <a:t> </a:t>
            </a:r>
            <a:r>
              <a:rPr lang="en-US" sz="700" dirty="0" err="1"/>
              <a:t>atezolizumabem</a:t>
            </a:r>
            <a:r>
              <a:rPr lang="en-US" sz="700" dirty="0"/>
              <a:t> v </a:t>
            </a:r>
            <a:r>
              <a:rPr lang="en-US" sz="700" dirty="0" err="1"/>
              <a:t>kombinaci</a:t>
            </a:r>
            <a:r>
              <a:rPr lang="en-US" sz="700" dirty="0"/>
              <a:t> </a:t>
            </a:r>
            <a:r>
              <a:rPr lang="en-US" sz="700" dirty="0" smtClean="0"/>
              <a:t>s</a:t>
            </a:r>
            <a:r>
              <a:rPr lang="cs-CZ" sz="700" dirty="0" smtClean="0"/>
              <a:t> </a:t>
            </a:r>
            <a:r>
              <a:rPr lang="en-US" sz="700" dirty="0" err="1" smtClean="0"/>
              <a:t>bevacizumabem</a:t>
            </a:r>
            <a:r>
              <a:rPr lang="en-US" sz="700" dirty="0" smtClean="0"/>
              <a:t> </a:t>
            </a:r>
            <a:r>
              <a:rPr lang="en-US" sz="700" dirty="0"/>
              <a:t>se </a:t>
            </a:r>
            <a:r>
              <a:rPr lang="en-US" sz="700" dirty="0" err="1"/>
              <a:t>může</a:t>
            </a:r>
            <a:r>
              <a:rPr lang="en-US" sz="700" dirty="0"/>
              <a:t> </a:t>
            </a:r>
            <a:r>
              <a:rPr lang="en-US" sz="700" dirty="0" err="1"/>
              <a:t>rozvinout</a:t>
            </a:r>
            <a:r>
              <a:rPr lang="en-US" sz="700" dirty="0"/>
              <a:t> diabetes mellitus. Je </a:t>
            </a:r>
            <a:r>
              <a:rPr lang="en-US" sz="700" dirty="0" err="1"/>
              <a:t>třeba</a:t>
            </a:r>
            <a:r>
              <a:rPr lang="en-US" sz="700" dirty="0"/>
              <a:t>, aby </a:t>
            </a:r>
            <a:r>
              <a:rPr lang="en-US" sz="700" dirty="0" err="1"/>
              <a:t>lékaři</a:t>
            </a:r>
            <a:r>
              <a:rPr lang="en-US" sz="700" dirty="0"/>
              <a:t> </a:t>
            </a:r>
            <a:r>
              <a:rPr lang="en-US" sz="700" dirty="0" err="1"/>
              <a:t>před</a:t>
            </a:r>
            <a:r>
              <a:rPr lang="en-US" sz="700" dirty="0"/>
              <a:t> </a:t>
            </a:r>
            <a:r>
              <a:rPr lang="en-US" sz="700" dirty="0" err="1" smtClean="0"/>
              <a:t>léčbou</a:t>
            </a:r>
            <a:r>
              <a:rPr lang="cs-CZ" sz="700" dirty="0" smtClean="0"/>
              <a:t> </a:t>
            </a:r>
            <a:r>
              <a:rPr lang="en-US" sz="700" dirty="0" err="1" smtClean="0"/>
              <a:t>atezolizumabem</a:t>
            </a:r>
            <a:r>
              <a:rPr lang="en-US" sz="700" dirty="0" smtClean="0"/>
              <a:t> </a:t>
            </a:r>
            <a:r>
              <a:rPr lang="en-US" sz="700" dirty="0"/>
              <a:t>v </a:t>
            </a:r>
            <a:r>
              <a:rPr lang="en-US" sz="700" dirty="0" err="1"/>
              <a:t>kombinaci</a:t>
            </a:r>
            <a:r>
              <a:rPr lang="en-US" sz="700" dirty="0"/>
              <a:t> s </a:t>
            </a:r>
            <a:r>
              <a:rPr lang="en-US" sz="700" dirty="0" err="1"/>
              <a:t>bevacizumabem</a:t>
            </a:r>
            <a:r>
              <a:rPr lang="en-US" sz="700" dirty="0"/>
              <a:t> a </a:t>
            </a:r>
            <a:r>
              <a:rPr lang="en-US" sz="700" dirty="0" err="1"/>
              <a:t>pravidelně</a:t>
            </a:r>
            <a:r>
              <a:rPr lang="en-US" sz="700" dirty="0"/>
              <a:t> </a:t>
            </a:r>
            <a:r>
              <a:rPr lang="en-US" sz="700" dirty="0" err="1"/>
              <a:t>během</a:t>
            </a:r>
            <a:r>
              <a:rPr lang="en-US" sz="700" dirty="0"/>
              <a:t> </a:t>
            </a:r>
            <a:r>
              <a:rPr lang="en-US" sz="700" dirty="0" err="1"/>
              <a:t>této</a:t>
            </a:r>
            <a:r>
              <a:rPr lang="en-US" sz="700" dirty="0"/>
              <a:t> </a:t>
            </a:r>
            <a:r>
              <a:rPr lang="en-US" sz="700" dirty="0" err="1"/>
              <a:t>léčby</a:t>
            </a:r>
            <a:r>
              <a:rPr lang="en-US" sz="700" dirty="0"/>
              <a:t> </a:t>
            </a:r>
            <a:r>
              <a:rPr lang="en-US" sz="700" dirty="0" err="1" smtClean="0"/>
              <a:t>monitorovali</a:t>
            </a:r>
            <a:r>
              <a:rPr lang="cs-CZ" sz="700" dirty="0" smtClean="0"/>
              <a:t> </a:t>
            </a:r>
            <a:r>
              <a:rPr lang="en-US" sz="700" dirty="0" err="1" smtClean="0"/>
              <a:t>glykémii</a:t>
            </a:r>
            <a:r>
              <a:rPr lang="en-US" sz="700" dirty="0" smtClean="0"/>
              <a:t> </a:t>
            </a:r>
            <a:r>
              <a:rPr lang="en-US" sz="700" dirty="0" err="1"/>
              <a:t>podle</a:t>
            </a:r>
            <a:r>
              <a:rPr lang="en-US" sz="700" dirty="0"/>
              <a:t> </a:t>
            </a:r>
            <a:r>
              <a:rPr lang="en-US" sz="700" dirty="0" err="1"/>
              <a:t>klinické</a:t>
            </a:r>
            <a:r>
              <a:rPr lang="en-US" sz="700" dirty="0"/>
              <a:t> </a:t>
            </a:r>
            <a:r>
              <a:rPr lang="en-US" sz="700" dirty="0" err="1"/>
              <a:t>indikace</a:t>
            </a:r>
            <a:r>
              <a:rPr lang="en-US" sz="700" dirty="0"/>
              <a:t>. </a:t>
            </a:r>
            <a:r>
              <a:rPr lang="en-US" sz="700" dirty="0" err="1"/>
              <a:t>Použití</a:t>
            </a:r>
            <a:r>
              <a:rPr lang="en-US" sz="700" dirty="0"/>
              <a:t> </a:t>
            </a:r>
            <a:r>
              <a:rPr lang="en-US" sz="700" dirty="0" err="1"/>
              <a:t>atezolizumabu</a:t>
            </a:r>
            <a:r>
              <a:rPr lang="en-US" sz="700" dirty="0"/>
              <a:t> v </a:t>
            </a:r>
            <a:r>
              <a:rPr lang="en-US" sz="700" dirty="0" err="1"/>
              <a:t>kombinaci</a:t>
            </a:r>
            <a:r>
              <a:rPr lang="en-US" sz="700" dirty="0"/>
              <a:t> s nab-</a:t>
            </a:r>
            <a:r>
              <a:rPr lang="en-US" sz="700" dirty="0" err="1"/>
              <a:t>paklitaxelem</a:t>
            </a:r>
            <a:r>
              <a:rPr lang="en-US" sz="700" dirty="0"/>
              <a:t> </a:t>
            </a:r>
            <a:r>
              <a:rPr lang="en-US" sz="700" dirty="0" smtClean="0"/>
              <a:t>u</a:t>
            </a:r>
            <a:r>
              <a:rPr lang="cs-CZ" sz="700" dirty="0" smtClean="0"/>
              <a:t> </a:t>
            </a:r>
            <a:r>
              <a:rPr lang="en-US" sz="700" dirty="0" err="1" smtClean="0"/>
              <a:t>metastazujícího</a:t>
            </a:r>
            <a:r>
              <a:rPr lang="en-US" sz="700" dirty="0" smtClean="0"/>
              <a:t> </a:t>
            </a:r>
            <a:r>
              <a:rPr lang="en-US" sz="700" dirty="0"/>
              <a:t>triple </a:t>
            </a:r>
            <a:r>
              <a:rPr lang="en-US" sz="700" dirty="0" err="1"/>
              <a:t>negativního</a:t>
            </a:r>
            <a:r>
              <a:rPr lang="en-US" sz="700" dirty="0"/>
              <a:t> </a:t>
            </a:r>
            <a:r>
              <a:rPr lang="en-US" sz="700" dirty="0" err="1"/>
              <a:t>karcinomu</a:t>
            </a:r>
            <a:r>
              <a:rPr lang="en-US" sz="700" dirty="0"/>
              <a:t> </a:t>
            </a:r>
            <a:r>
              <a:rPr lang="en-US" sz="700" dirty="0" err="1"/>
              <a:t>prsu</a:t>
            </a:r>
            <a:r>
              <a:rPr lang="en-US" sz="700" dirty="0"/>
              <a:t>: </a:t>
            </a:r>
            <a:r>
              <a:rPr lang="en-US" sz="700" dirty="0" err="1"/>
              <a:t>Neutropenie</a:t>
            </a:r>
            <a:r>
              <a:rPr lang="en-US" sz="700" dirty="0"/>
              <a:t> a </a:t>
            </a:r>
            <a:r>
              <a:rPr lang="en-US" sz="700" dirty="0" err="1"/>
              <a:t>periferní</a:t>
            </a:r>
            <a:r>
              <a:rPr lang="en-US" sz="700" dirty="0"/>
              <a:t> </a:t>
            </a:r>
            <a:r>
              <a:rPr lang="en-US" sz="700" dirty="0" err="1" smtClean="0"/>
              <a:t>neuropatie</a:t>
            </a:r>
            <a:r>
              <a:rPr lang="cs-CZ" sz="700" dirty="0" smtClean="0"/>
              <a:t> </a:t>
            </a:r>
            <a:r>
              <a:rPr lang="en-US" sz="700" dirty="0" err="1" smtClean="0"/>
              <a:t>vyskytující</a:t>
            </a:r>
            <a:r>
              <a:rPr lang="en-US" sz="700" dirty="0" smtClean="0"/>
              <a:t> </a:t>
            </a:r>
            <a:r>
              <a:rPr lang="en-US" sz="700" dirty="0"/>
              <a:t>se v </a:t>
            </a:r>
            <a:r>
              <a:rPr lang="en-US" sz="700" dirty="0" err="1"/>
              <a:t>průběhu</a:t>
            </a:r>
            <a:r>
              <a:rPr lang="en-US" sz="700" dirty="0"/>
              <a:t> </a:t>
            </a:r>
            <a:r>
              <a:rPr lang="en-US" sz="700" dirty="0" err="1"/>
              <a:t>léčby</a:t>
            </a:r>
            <a:r>
              <a:rPr lang="en-US" sz="700" dirty="0"/>
              <a:t> </a:t>
            </a:r>
            <a:r>
              <a:rPr lang="en-US" sz="700" dirty="0" err="1"/>
              <a:t>atezolizumabem</a:t>
            </a:r>
            <a:r>
              <a:rPr lang="en-US" sz="700" dirty="0"/>
              <a:t> a nab-</a:t>
            </a:r>
            <a:r>
              <a:rPr lang="en-US" sz="700" dirty="0" err="1"/>
              <a:t>paklitaxelem</a:t>
            </a:r>
            <a:r>
              <a:rPr lang="en-US" sz="700" dirty="0"/>
              <a:t> </a:t>
            </a:r>
            <a:r>
              <a:rPr lang="en-US" sz="700" dirty="0" err="1"/>
              <a:t>mohou</a:t>
            </a:r>
            <a:r>
              <a:rPr lang="en-US" sz="700" dirty="0"/>
              <a:t> </a:t>
            </a:r>
            <a:r>
              <a:rPr lang="en-US" sz="700" dirty="0" err="1"/>
              <a:t>být</a:t>
            </a:r>
            <a:r>
              <a:rPr lang="en-US" sz="700" dirty="0"/>
              <a:t> </a:t>
            </a:r>
            <a:r>
              <a:rPr lang="en-US" sz="700" dirty="0" err="1"/>
              <a:t>reverzibilní</a:t>
            </a:r>
            <a:r>
              <a:rPr lang="en-US" sz="700" dirty="0"/>
              <a:t> </a:t>
            </a:r>
            <a:r>
              <a:rPr lang="en-US" sz="700" dirty="0" err="1" smtClean="0"/>
              <a:t>při</a:t>
            </a:r>
            <a:r>
              <a:rPr lang="cs-CZ" sz="700" dirty="0" smtClean="0"/>
              <a:t> </a:t>
            </a:r>
            <a:r>
              <a:rPr lang="en-US" sz="700" dirty="0" err="1" smtClean="0"/>
              <a:t>přerušení</a:t>
            </a:r>
            <a:r>
              <a:rPr lang="en-US" sz="700" dirty="0" smtClean="0"/>
              <a:t> </a:t>
            </a:r>
            <a:r>
              <a:rPr lang="en-US" sz="700" dirty="0" err="1"/>
              <a:t>podávání</a:t>
            </a:r>
            <a:r>
              <a:rPr lang="en-US" sz="700" dirty="0"/>
              <a:t> nab-</a:t>
            </a:r>
            <a:r>
              <a:rPr lang="en-US" sz="700" dirty="0" err="1"/>
              <a:t>paklitaxelu</a:t>
            </a:r>
            <a:r>
              <a:rPr lang="en-US" sz="700" dirty="0"/>
              <a:t>. </a:t>
            </a:r>
            <a:r>
              <a:rPr lang="en-US" sz="700" dirty="0" err="1"/>
              <a:t>Použití</a:t>
            </a:r>
            <a:r>
              <a:rPr lang="en-US" sz="700" dirty="0"/>
              <a:t> </a:t>
            </a:r>
            <a:r>
              <a:rPr lang="en-US" sz="700" dirty="0" err="1"/>
              <a:t>atezolizumabu</a:t>
            </a:r>
            <a:r>
              <a:rPr lang="en-US" sz="700" dirty="0"/>
              <a:t> v </a:t>
            </a:r>
            <a:r>
              <a:rPr lang="en-US" sz="700" dirty="0" err="1"/>
              <a:t>kombinaci</a:t>
            </a:r>
            <a:r>
              <a:rPr lang="en-US" sz="700" dirty="0"/>
              <a:t> s </a:t>
            </a:r>
            <a:r>
              <a:rPr lang="en-US" sz="700" dirty="0" err="1" smtClean="0"/>
              <a:t>bevacizumabem</a:t>
            </a:r>
            <a:r>
              <a:rPr lang="en-US" sz="700" dirty="0" smtClean="0"/>
              <a:t>,</a:t>
            </a:r>
            <a:r>
              <a:rPr lang="cs-CZ" sz="700" dirty="0" smtClean="0"/>
              <a:t> </a:t>
            </a:r>
            <a:r>
              <a:rPr lang="en-US" sz="700" dirty="0" err="1" smtClean="0"/>
              <a:t>paklitaxelem</a:t>
            </a:r>
            <a:r>
              <a:rPr lang="en-US" sz="700" dirty="0" smtClean="0"/>
              <a:t> </a:t>
            </a:r>
            <a:r>
              <a:rPr lang="en-US" sz="700" dirty="0"/>
              <a:t>a </a:t>
            </a:r>
            <a:r>
              <a:rPr lang="en-US" sz="700" dirty="0" err="1"/>
              <a:t>karboplatinou</a:t>
            </a:r>
            <a:r>
              <a:rPr lang="en-US" sz="700" dirty="0"/>
              <a:t> u </a:t>
            </a:r>
            <a:r>
              <a:rPr lang="en-US" sz="700" dirty="0" err="1"/>
              <a:t>metastazujícího</a:t>
            </a:r>
            <a:r>
              <a:rPr lang="en-US" sz="700" dirty="0"/>
              <a:t> </a:t>
            </a:r>
            <a:r>
              <a:rPr lang="en-US" sz="700" dirty="0" err="1"/>
              <a:t>neskvamózního</a:t>
            </a:r>
            <a:r>
              <a:rPr lang="en-US" sz="700" dirty="0"/>
              <a:t> NSCLC: </a:t>
            </a:r>
            <a:r>
              <a:rPr lang="en-US" sz="700" dirty="0" err="1"/>
              <a:t>Pacienti</a:t>
            </a:r>
            <a:r>
              <a:rPr lang="en-US" sz="700" dirty="0"/>
              <a:t>, u </a:t>
            </a:r>
            <a:r>
              <a:rPr lang="en-US" sz="700" dirty="0" err="1" smtClean="0"/>
              <a:t>kterých</a:t>
            </a:r>
            <a:r>
              <a:rPr lang="cs-CZ" sz="700" dirty="0" smtClean="0"/>
              <a:t> </a:t>
            </a:r>
            <a:r>
              <a:rPr lang="en-US" sz="700" dirty="0" err="1" smtClean="0"/>
              <a:t>zobrazovací</a:t>
            </a:r>
            <a:r>
              <a:rPr lang="en-US" sz="700" dirty="0" smtClean="0"/>
              <a:t> </a:t>
            </a:r>
            <a:r>
              <a:rPr lang="en-US" sz="700" dirty="0" err="1"/>
              <a:t>metody</a:t>
            </a:r>
            <a:r>
              <a:rPr lang="en-US" sz="700" dirty="0"/>
              <a:t> </a:t>
            </a:r>
            <a:r>
              <a:rPr lang="en-US" sz="700" dirty="0" err="1"/>
              <a:t>prokázaly</a:t>
            </a:r>
            <a:r>
              <a:rPr lang="en-US" sz="700" dirty="0"/>
              <a:t> </a:t>
            </a:r>
            <a:r>
              <a:rPr lang="en-US" sz="700" dirty="0" err="1"/>
              <a:t>zřetelnou</a:t>
            </a:r>
            <a:r>
              <a:rPr lang="en-US" sz="700" dirty="0"/>
              <a:t> </a:t>
            </a:r>
            <a:r>
              <a:rPr lang="en-US" sz="700" dirty="0" err="1"/>
              <a:t>infiltraci</a:t>
            </a:r>
            <a:r>
              <a:rPr lang="en-US" sz="700" dirty="0"/>
              <a:t> </a:t>
            </a:r>
            <a:r>
              <a:rPr lang="en-US" sz="700" dirty="0" err="1"/>
              <a:t>nádorových</a:t>
            </a:r>
            <a:r>
              <a:rPr lang="en-US" sz="700" dirty="0"/>
              <a:t> </a:t>
            </a:r>
            <a:r>
              <a:rPr lang="en-US" sz="700" dirty="0" err="1"/>
              <a:t>buněk</a:t>
            </a:r>
            <a:r>
              <a:rPr lang="en-US" sz="700" dirty="0"/>
              <a:t> do </a:t>
            </a:r>
            <a:r>
              <a:rPr lang="en-US" sz="700" dirty="0" err="1"/>
              <a:t>velkých</a:t>
            </a:r>
            <a:r>
              <a:rPr lang="en-US" sz="700" dirty="0"/>
              <a:t> </a:t>
            </a:r>
            <a:r>
              <a:rPr lang="en-US" sz="700" dirty="0" err="1"/>
              <a:t>hrudních</a:t>
            </a:r>
            <a:r>
              <a:rPr lang="en-US" sz="700" dirty="0"/>
              <a:t> </a:t>
            </a:r>
            <a:r>
              <a:rPr lang="en-US" sz="700" dirty="0" err="1" smtClean="0"/>
              <a:t>cév</a:t>
            </a:r>
            <a:r>
              <a:rPr lang="cs-CZ" sz="700" dirty="0" smtClean="0"/>
              <a:t> </a:t>
            </a:r>
            <a:r>
              <a:rPr lang="en-US" sz="700" dirty="0" err="1" smtClean="0"/>
              <a:t>nebo</a:t>
            </a:r>
            <a:r>
              <a:rPr lang="en-US" sz="700" dirty="0" smtClean="0"/>
              <a:t> </a:t>
            </a:r>
            <a:r>
              <a:rPr lang="en-US" sz="700" dirty="0" err="1"/>
              <a:t>zřetelnou</a:t>
            </a:r>
            <a:r>
              <a:rPr lang="en-US" sz="700" dirty="0"/>
              <a:t> </a:t>
            </a:r>
            <a:r>
              <a:rPr lang="en-US" sz="700" dirty="0" err="1"/>
              <a:t>kavitaci</a:t>
            </a:r>
            <a:r>
              <a:rPr lang="en-US" sz="700" dirty="0"/>
              <a:t> </a:t>
            </a:r>
            <a:r>
              <a:rPr lang="en-US" sz="700" dirty="0" err="1"/>
              <a:t>plicních</a:t>
            </a:r>
            <a:r>
              <a:rPr lang="en-US" sz="700" dirty="0"/>
              <a:t> </a:t>
            </a:r>
            <a:r>
              <a:rPr lang="en-US" sz="700" dirty="0" err="1"/>
              <a:t>ložisek</a:t>
            </a:r>
            <a:r>
              <a:rPr lang="en-US" sz="700" dirty="0"/>
              <a:t>, </a:t>
            </a:r>
            <a:r>
              <a:rPr lang="en-US" sz="700" dirty="0" err="1"/>
              <a:t>byli</a:t>
            </a:r>
            <a:r>
              <a:rPr lang="en-US" sz="700" dirty="0"/>
              <a:t> </a:t>
            </a:r>
            <a:r>
              <a:rPr lang="en-US" sz="700" dirty="0" err="1"/>
              <a:t>vyloučeni</a:t>
            </a:r>
            <a:r>
              <a:rPr lang="en-US" sz="700" dirty="0"/>
              <a:t> z </a:t>
            </a:r>
            <a:r>
              <a:rPr lang="en-US" sz="700" dirty="0" err="1"/>
              <a:t>pivotní</a:t>
            </a:r>
            <a:r>
              <a:rPr lang="en-US" sz="700" dirty="0"/>
              <a:t> </a:t>
            </a:r>
            <a:r>
              <a:rPr lang="en-US" sz="700" dirty="0" err="1"/>
              <a:t>klinické</a:t>
            </a:r>
            <a:r>
              <a:rPr lang="en-US" sz="700" dirty="0"/>
              <a:t> </a:t>
            </a:r>
            <a:r>
              <a:rPr lang="en-US" sz="700" dirty="0" err="1"/>
              <a:t>studie</a:t>
            </a:r>
            <a:r>
              <a:rPr lang="en-US" sz="700" dirty="0"/>
              <a:t> </a:t>
            </a:r>
            <a:r>
              <a:rPr lang="en-US" sz="700" dirty="0" smtClean="0"/>
              <a:t>IMpower150</a:t>
            </a:r>
            <a:r>
              <a:rPr lang="cs-CZ" sz="700" dirty="0" smtClean="0"/>
              <a:t> </a:t>
            </a:r>
            <a:r>
              <a:rPr lang="en-US" sz="700" dirty="0" err="1" smtClean="0"/>
              <a:t>po</a:t>
            </a:r>
            <a:r>
              <a:rPr lang="en-US" sz="700" dirty="0" smtClean="0"/>
              <a:t> </a:t>
            </a:r>
            <a:r>
              <a:rPr lang="en-US" sz="700" dirty="0" err="1"/>
              <a:t>zjištění</a:t>
            </a:r>
            <a:r>
              <a:rPr lang="en-US" sz="700" dirty="0"/>
              <a:t> </a:t>
            </a:r>
            <a:r>
              <a:rPr lang="en-US" sz="700" dirty="0" err="1"/>
              <a:t>několika</a:t>
            </a:r>
            <a:r>
              <a:rPr lang="en-US" sz="700" dirty="0"/>
              <a:t> </a:t>
            </a:r>
            <a:r>
              <a:rPr lang="en-US" sz="700" dirty="0" err="1"/>
              <a:t>případů</a:t>
            </a:r>
            <a:r>
              <a:rPr lang="en-US" sz="700" dirty="0"/>
              <a:t> </a:t>
            </a:r>
            <a:r>
              <a:rPr lang="en-US" sz="700" dirty="0" err="1"/>
              <a:t>fatálního</a:t>
            </a:r>
            <a:r>
              <a:rPr lang="en-US" sz="700" dirty="0"/>
              <a:t> </a:t>
            </a:r>
            <a:r>
              <a:rPr lang="en-US" sz="700" dirty="0" err="1"/>
              <a:t>krvácení</a:t>
            </a:r>
            <a:r>
              <a:rPr lang="en-US" sz="700" dirty="0"/>
              <a:t> do </a:t>
            </a:r>
            <a:r>
              <a:rPr lang="en-US" sz="700" dirty="0" err="1"/>
              <a:t>plic</a:t>
            </a:r>
            <a:r>
              <a:rPr lang="en-US" sz="700" dirty="0"/>
              <a:t>, </a:t>
            </a:r>
            <a:r>
              <a:rPr lang="en-US" sz="700" dirty="0" err="1"/>
              <a:t>které</a:t>
            </a:r>
            <a:r>
              <a:rPr lang="en-US" sz="700" dirty="0"/>
              <a:t> je </a:t>
            </a:r>
            <a:r>
              <a:rPr lang="en-US" sz="700" dirty="0" err="1"/>
              <a:t>známým</a:t>
            </a:r>
            <a:r>
              <a:rPr lang="en-US" sz="700" dirty="0"/>
              <a:t> </a:t>
            </a:r>
            <a:r>
              <a:rPr lang="en-US" sz="700" dirty="0" err="1"/>
              <a:t>rizikovým</a:t>
            </a:r>
            <a:r>
              <a:rPr lang="en-US" sz="700" dirty="0"/>
              <a:t> </a:t>
            </a:r>
            <a:r>
              <a:rPr lang="en-US" sz="700" dirty="0" err="1" smtClean="0"/>
              <a:t>faktorem</a:t>
            </a:r>
            <a:r>
              <a:rPr lang="cs-CZ" sz="700" dirty="0" smtClean="0"/>
              <a:t> </a:t>
            </a:r>
            <a:r>
              <a:rPr lang="en-US" sz="700" dirty="0" err="1" smtClean="0"/>
              <a:t>léčby</a:t>
            </a:r>
            <a:r>
              <a:rPr lang="en-US" sz="700" dirty="0" smtClean="0"/>
              <a:t> </a:t>
            </a:r>
            <a:r>
              <a:rPr lang="en-US" sz="700" dirty="0" err="1"/>
              <a:t>bevacizumabem</a:t>
            </a:r>
            <a:r>
              <a:rPr lang="en-US" sz="700" dirty="0"/>
              <a:t> </a:t>
            </a:r>
            <a:r>
              <a:rPr lang="en-US" sz="700" dirty="0" err="1"/>
              <a:t>Klinicky</a:t>
            </a:r>
            <a:r>
              <a:rPr lang="en-US" sz="700" dirty="0"/>
              <a:t> </a:t>
            </a:r>
            <a:r>
              <a:rPr lang="en-US" sz="700" dirty="0" err="1"/>
              <a:t>významné</a:t>
            </a:r>
            <a:r>
              <a:rPr lang="en-US" sz="700" dirty="0"/>
              <a:t> </a:t>
            </a:r>
            <a:r>
              <a:rPr lang="en-US" sz="700" dirty="0" err="1"/>
              <a:t>interakce</a:t>
            </a:r>
            <a:r>
              <a:rPr lang="en-US" sz="700" dirty="0"/>
              <a:t>: S </a:t>
            </a:r>
            <a:r>
              <a:rPr lang="en-US" sz="700" dirty="0" err="1"/>
              <a:t>atezolizumabem</a:t>
            </a:r>
            <a:r>
              <a:rPr lang="en-US" sz="700" dirty="0"/>
              <a:t> </a:t>
            </a:r>
            <a:r>
              <a:rPr lang="en-US" sz="700" dirty="0" err="1"/>
              <a:t>nebyly</a:t>
            </a:r>
            <a:r>
              <a:rPr lang="en-US" sz="700" dirty="0"/>
              <a:t> </a:t>
            </a:r>
            <a:r>
              <a:rPr lang="en-US" sz="700" dirty="0" err="1" smtClean="0"/>
              <a:t>provedeny</a:t>
            </a:r>
            <a:r>
              <a:rPr lang="cs-CZ" sz="700" dirty="0" smtClean="0"/>
              <a:t> </a:t>
            </a:r>
            <a:r>
              <a:rPr lang="en-US" sz="700" dirty="0" err="1" smtClean="0"/>
              <a:t>žádné</a:t>
            </a:r>
            <a:r>
              <a:rPr lang="en-US" sz="700" dirty="0" smtClean="0"/>
              <a:t> </a:t>
            </a:r>
            <a:r>
              <a:rPr lang="en-US" sz="700" dirty="0" err="1"/>
              <a:t>formální</a:t>
            </a:r>
            <a:r>
              <a:rPr lang="en-US" sz="700" dirty="0"/>
              <a:t> </a:t>
            </a:r>
            <a:r>
              <a:rPr lang="en-US" sz="700" dirty="0" err="1"/>
              <a:t>studie</a:t>
            </a:r>
            <a:r>
              <a:rPr lang="en-US" sz="700" dirty="0"/>
              <a:t> </a:t>
            </a:r>
            <a:r>
              <a:rPr lang="en-US" sz="700" dirty="0" err="1"/>
              <a:t>farmakokinetické</a:t>
            </a:r>
            <a:r>
              <a:rPr lang="en-US" sz="700" dirty="0"/>
              <a:t> </a:t>
            </a:r>
            <a:r>
              <a:rPr lang="en-US" sz="700" dirty="0" err="1"/>
              <a:t>lékové</a:t>
            </a:r>
            <a:r>
              <a:rPr lang="en-US" sz="700" dirty="0"/>
              <a:t> </a:t>
            </a:r>
            <a:r>
              <a:rPr lang="en-US" sz="700" dirty="0" err="1"/>
              <a:t>interakce</a:t>
            </a:r>
            <a:r>
              <a:rPr lang="en-US" sz="700" dirty="0"/>
              <a:t>. </a:t>
            </a:r>
            <a:r>
              <a:rPr lang="en-US" sz="700" dirty="0" err="1"/>
              <a:t>Protože</a:t>
            </a:r>
            <a:r>
              <a:rPr lang="en-US" sz="700" dirty="0"/>
              <a:t> se </a:t>
            </a:r>
            <a:r>
              <a:rPr lang="en-US" sz="700" dirty="0" err="1"/>
              <a:t>atezolizumab</a:t>
            </a:r>
            <a:r>
              <a:rPr lang="en-US" sz="700" dirty="0"/>
              <a:t> z </a:t>
            </a:r>
            <a:r>
              <a:rPr lang="en-US" sz="700" dirty="0" err="1" smtClean="0"/>
              <a:t>cirkulace</a:t>
            </a:r>
            <a:r>
              <a:rPr lang="cs-CZ" sz="700" dirty="0" smtClean="0"/>
              <a:t> </a:t>
            </a:r>
            <a:r>
              <a:rPr lang="en-US" sz="700" dirty="0" err="1" smtClean="0"/>
              <a:t>odstraňuje</a:t>
            </a:r>
            <a:r>
              <a:rPr lang="en-US" sz="700" dirty="0" smtClean="0"/>
              <a:t> </a:t>
            </a:r>
            <a:r>
              <a:rPr lang="en-US" sz="700" dirty="0" err="1"/>
              <a:t>katabolismem</a:t>
            </a:r>
            <a:r>
              <a:rPr lang="en-US" sz="700" dirty="0"/>
              <a:t>, </a:t>
            </a:r>
            <a:r>
              <a:rPr lang="en-US" sz="700" dirty="0" err="1"/>
              <a:t>neočekávají</a:t>
            </a:r>
            <a:r>
              <a:rPr lang="en-US" sz="700" dirty="0"/>
              <a:t> se </a:t>
            </a:r>
            <a:r>
              <a:rPr lang="en-US" sz="700" dirty="0" err="1"/>
              <a:t>žádné</a:t>
            </a:r>
            <a:r>
              <a:rPr lang="en-US" sz="700" dirty="0"/>
              <a:t> </a:t>
            </a:r>
            <a:r>
              <a:rPr lang="en-US" sz="700" dirty="0" err="1"/>
              <a:t>metabolické</a:t>
            </a:r>
            <a:r>
              <a:rPr lang="en-US" sz="700" dirty="0"/>
              <a:t> </a:t>
            </a:r>
            <a:r>
              <a:rPr lang="en-US" sz="700" dirty="0" err="1"/>
              <a:t>lékové</a:t>
            </a:r>
            <a:r>
              <a:rPr lang="en-US" sz="700" dirty="0"/>
              <a:t> </a:t>
            </a:r>
            <a:r>
              <a:rPr lang="en-US" sz="700" dirty="0" err="1"/>
              <a:t>interakce</a:t>
            </a:r>
            <a:r>
              <a:rPr lang="en-US" sz="700" dirty="0"/>
              <a:t>. </a:t>
            </a:r>
            <a:r>
              <a:rPr lang="en-US" sz="700" dirty="0" err="1"/>
              <a:t>Před</a:t>
            </a:r>
            <a:r>
              <a:rPr lang="en-US" sz="700" dirty="0"/>
              <a:t> </a:t>
            </a:r>
            <a:r>
              <a:rPr lang="en-US" sz="700" dirty="0" err="1" smtClean="0"/>
              <a:t>zahájením</a:t>
            </a:r>
            <a:r>
              <a:rPr lang="cs-CZ" sz="700" dirty="0" smtClean="0"/>
              <a:t> </a:t>
            </a:r>
            <a:r>
              <a:rPr lang="en-US" sz="700" dirty="0" err="1" smtClean="0"/>
              <a:t>léčby</a:t>
            </a:r>
            <a:r>
              <a:rPr lang="en-US" sz="700" dirty="0" smtClean="0"/>
              <a:t> </a:t>
            </a:r>
            <a:r>
              <a:rPr lang="en-US" sz="700" dirty="0" err="1"/>
              <a:t>atezolizumabem</a:t>
            </a:r>
            <a:r>
              <a:rPr lang="en-US" sz="700" dirty="0"/>
              <a:t> je </a:t>
            </a:r>
            <a:r>
              <a:rPr lang="en-US" sz="700" dirty="0" err="1"/>
              <a:t>třeba</a:t>
            </a:r>
            <a:r>
              <a:rPr lang="en-US" sz="700" dirty="0"/>
              <a:t> se </a:t>
            </a:r>
            <a:r>
              <a:rPr lang="en-US" sz="700" dirty="0" err="1"/>
              <a:t>vyvarovat</a:t>
            </a:r>
            <a:r>
              <a:rPr lang="en-US" sz="700" dirty="0"/>
              <a:t> </a:t>
            </a:r>
            <a:r>
              <a:rPr lang="en-US" sz="700" dirty="0" err="1"/>
              <a:t>užívání</a:t>
            </a:r>
            <a:r>
              <a:rPr lang="en-US" sz="700" dirty="0"/>
              <a:t> </a:t>
            </a:r>
            <a:r>
              <a:rPr lang="en-US" sz="700" dirty="0" err="1"/>
              <a:t>systémových</a:t>
            </a:r>
            <a:r>
              <a:rPr lang="en-US" sz="700" dirty="0"/>
              <a:t> </a:t>
            </a:r>
            <a:r>
              <a:rPr lang="en-US" sz="700" dirty="0" err="1"/>
              <a:t>kortikosteroidů</a:t>
            </a:r>
            <a:r>
              <a:rPr lang="en-US" sz="700" dirty="0"/>
              <a:t> </a:t>
            </a:r>
            <a:r>
              <a:rPr lang="en-US" sz="700" dirty="0" err="1"/>
              <a:t>nebo</a:t>
            </a:r>
            <a:r>
              <a:rPr lang="en-US" sz="700" dirty="0"/>
              <a:t/>
            </a:r>
            <a:br>
              <a:rPr lang="en-US" sz="700" dirty="0"/>
            </a:br>
            <a:r>
              <a:rPr lang="en-US" sz="700" dirty="0" err="1"/>
              <a:t>imunosupresiv</a:t>
            </a:r>
            <a:r>
              <a:rPr lang="en-US" sz="700" dirty="0"/>
              <a:t>. </a:t>
            </a:r>
            <a:r>
              <a:rPr lang="en-US" sz="700" dirty="0" err="1"/>
              <a:t>Systémové</a:t>
            </a:r>
            <a:r>
              <a:rPr lang="en-US" sz="700" dirty="0"/>
              <a:t> </a:t>
            </a:r>
            <a:r>
              <a:rPr lang="en-US" sz="700" dirty="0" err="1"/>
              <a:t>kortikosteroidy</a:t>
            </a:r>
            <a:r>
              <a:rPr lang="en-US" sz="700" dirty="0"/>
              <a:t> a </a:t>
            </a:r>
            <a:r>
              <a:rPr lang="en-US" sz="700" dirty="0" err="1"/>
              <a:t>imunosupresiva</a:t>
            </a:r>
            <a:r>
              <a:rPr lang="en-US" sz="700" dirty="0"/>
              <a:t> ale </a:t>
            </a:r>
            <a:r>
              <a:rPr lang="en-US" sz="700" dirty="0" err="1"/>
              <a:t>lze</a:t>
            </a:r>
            <a:r>
              <a:rPr lang="en-US" sz="700" dirty="0"/>
              <a:t> </a:t>
            </a:r>
            <a:r>
              <a:rPr lang="en-US" sz="700" dirty="0" err="1"/>
              <a:t>použít</a:t>
            </a:r>
            <a:r>
              <a:rPr lang="en-US" sz="700" dirty="0"/>
              <a:t> k </a:t>
            </a:r>
            <a:r>
              <a:rPr lang="en-US" sz="700" dirty="0" err="1"/>
              <a:t>léčbě</a:t>
            </a:r>
            <a:r>
              <a:rPr lang="en-US" sz="700" dirty="0"/>
              <a:t> </a:t>
            </a:r>
            <a:r>
              <a:rPr lang="en-US" sz="700" dirty="0" err="1" smtClean="0"/>
              <a:t>imunitně</a:t>
            </a:r>
            <a:r>
              <a:rPr lang="cs-CZ" sz="700" dirty="0" smtClean="0"/>
              <a:t> </a:t>
            </a:r>
            <a:r>
              <a:rPr lang="en-US" sz="700" dirty="0" err="1" smtClean="0"/>
              <a:t>zprostředkovaných</a:t>
            </a:r>
            <a:r>
              <a:rPr lang="en-US" sz="700" dirty="0" smtClean="0"/>
              <a:t> </a:t>
            </a:r>
            <a:r>
              <a:rPr lang="en-US" sz="700" dirty="0" err="1"/>
              <a:t>nežádoucích</a:t>
            </a:r>
            <a:r>
              <a:rPr lang="en-US" sz="700" dirty="0"/>
              <a:t> </a:t>
            </a:r>
            <a:r>
              <a:rPr lang="en-US" sz="700" dirty="0" err="1"/>
              <a:t>účinků</a:t>
            </a:r>
            <a:r>
              <a:rPr lang="en-US" sz="700" dirty="0"/>
              <a:t> </a:t>
            </a:r>
            <a:r>
              <a:rPr lang="en-US" sz="700" dirty="0" err="1"/>
              <a:t>po</a:t>
            </a:r>
            <a:r>
              <a:rPr lang="en-US" sz="700" dirty="0"/>
              <a:t> </a:t>
            </a:r>
            <a:r>
              <a:rPr lang="en-US" sz="700" dirty="0" err="1"/>
              <a:t>zahájení</a:t>
            </a:r>
            <a:r>
              <a:rPr lang="en-US" sz="700" dirty="0"/>
              <a:t> </a:t>
            </a:r>
            <a:r>
              <a:rPr lang="en-US" sz="700" dirty="0" err="1"/>
              <a:t>léčby</a:t>
            </a:r>
            <a:r>
              <a:rPr lang="en-US" sz="700" dirty="0"/>
              <a:t> </a:t>
            </a:r>
            <a:r>
              <a:rPr lang="en-US" sz="700" dirty="0" err="1"/>
              <a:t>atezolizumabem</a:t>
            </a:r>
            <a:r>
              <a:rPr lang="en-US" sz="700" dirty="0"/>
              <a:t>. </a:t>
            </a:r>
            <a:r>
              <a:rPr lang="en-US" sz="700" dirty="0" err="1"/>
              <a:t>Hlavní</a:t>
            </a:r>
            <a:r>
              <a:rPr lang="en-US" sz="700" dirty="0"/>
              <a:t> </a:t>
            </a:r>
            <a:r>
              <a:rPr lang="en-US" sz="700" dirty="0" err="1" smtClean="0"/>
              <a:t>klinicky</a:t>
            </a:r>
            <a:r>
              <a:rPr lang="cs-CZ" sz="700" dirty="0" smtClean="0"/>
              <a:t> </a:t>
            </a:r>
            <a:r>
              <a:rPr lang="en-US" sz="700" dirty="0" err="1" smtClean="0"/>
              <a:t>významné</a:t>
            </a:r>
            <a:r>
              <a:rPr lang="en-US" sz="700" dirty="0" smtClean="0"/>
              <a:t> </a:t>
            </a:r>
            <a:r>
              <a:rPr lang="en-US" sz="700" dirty="0" err="1"/>
              <a:t>nežádoucí</a:t>
            </a:r>
            <a:r>
              <a:rPr lang="en-US" sz="700" dirty="0"/>
              <a:t> </a:t>
            </a:r>
            <a:r>
              <a:rPr lang="en-US" sz="700" dirty="0" err="1"/>
              <a:t>účinky</a:t>
            </a:r>
            <a:r>
              <a:rPr lang="en-US" sz="700" dirty="0"/>
              <a:t>: </a:t>
            </a:r>
            <a:r>
              <a:rPr lang="en-US" sz="700" dirty="0" err="1"/>
              <a:t>Nejčastějšími</a:t>
            </a:r>
            <a:r>
              <a:rPr lang="en-US" sz="700" dirty="0"/>
              <a:t> </a:t>
            </a:r>
            <a:r>
              <a:rPr lang="en-US" sz="700" dirty="0" err="1"/>
              <a:t>nežádoucími</a:t>
            </a:r>
            <a:r>
              <a:rPr lang="en-US" sz="700" dirty="0"/>
              <a:t> </a:t>
            </a:r>
            <a:r>
              <a:rPr lang="en-US" sz="700" dirty="0" err="1"/>
              <a:t>účinky</a:t>
            </a:r>
            <a:r>
              <a:rPr lang="en-US" sz="700" dirty="0"/>
              <a:t> (&amp;</a:t>
            </a:r>
            <a:r>
              <a:rPr lang="en-US" sz="700" dirty="0" err="1"/>
              <a:t>gt</a:t>
            </a:r>
            <a:r>
              <a:rPr lang="en-US" sz="700" dirty="0"/>
              <a:t>; 10 %) </a:t>
            </a:r>
            <a:r>
              <a:rPr lang="en-US" sz="700" dirty="0" err="1"/>
              <a:t>monoterapie</a:t>
            </a:r>
            <a:r>
              <a:rPr lang="en-US" sz="700" dirty="0"/>
              <a:t> </a:t>
            </a:r>
            <a:r>
              <a:rPr lang="en-US" sz="700" dirty="0" err="1" smtClean="0"/>
              <a:t>byly</a:t>
            </a:r>
            <a:r>
              <a:rPr lang="cs-CZ" sz="700" dirty="0" smtClean="0"/>
              <a:t> </a:t>
            </a:r>
            <a:r>
              <a:rPr lang="en-US" sz="700" dirty="0" err="1" smtClean="0"/>
              <a:t>únava</a:t>
            </a:r>
            <a:r>
              <a:rPr lang="en-US" sz="700" dirty="0"/>
              <a:t>, </a:t>
            </a:r>
            <a:r>
              <a:rPr lang="en-US" sz="700" dirty="0" err="1"/>
              <a:t>snížená</a:t>
            </a:r>
            <a:r>
              <a:rPr lang="en-US" sz="700" dirty="0"/>
              <a:t> </a:t>
            </a:r>
            <a:r>
              <a:rPr lang="en-US" sz="700" dirty="0" err="1"/>
              <a:t>chuť</a:t>
            </a:r>
            <a:r>
              <a:rPr lang="en-US" sz="700" dirty="0"/>
              <a:t> k </a:t>
            </a:r>
            <a:r>
              <a:rPr lang="en-US" sz="700" dirty="0" err="1"/>
              <a:t>jídlu</a:t>
            </a:r>
            <a:r>
              <a:rPr lang="en-US" sz="700" dirty="0"/>
              <a:t>, </a:t>
            </a:r>
            <a:r>
              <a:rPr lang="en-US" sz="700" dirty="0" err="1"/>
              <a:t>nauzea</a:t>
            </a:r>
            <a:r>
              <a:rPr lang="en-US" sz="700" dirty="0"/>
              <a:t>, </a:t>
            </a:r>
            <a:r>
              <a:rPr lang="en-US" sz="700" dirty="0" err="1"/>
              <a:t>vyrážka</a:t>
            </a:r>
            <a:r>
              <a:rPr lang="en-US" sz="700" dirty="0"/>
              <a:t>, </a:t>
            </a:r>
            <a:r>
              <a:rPr lang="en-US" sz="700" dirty="0" err="1"/>
              <a:t>horečka</a:t>
            </a:r>
            <a:r>
              <a:rPr lang="en-US" sz="700" dirty="0"/>
              <a:t>, </a:t>
            </a:r>
            <a:r>
              <a:rPr lang="en-US" sz="700" dirty="0" err="1"/>
              <a:t>kašel</a:t>
            </a:r>
            <a:r>
              <a:rPr lang="en-US" sz="700" dirty="0"/>
              <a:t>, </a:t>
            </a:r>
            <a:r>
              <a:rPr lang="en-US" sz="700" dirty="0" err="1"/>
              <a:t>průjem</a:t>
            </a:r>
            <a:r>
              <a:rPr lang="en-US" sz="700" dirty="0"/>
              <a:t>, </a:t>
            </a:r>
            <a:r>
              <a:rPr lang="en-US" sz="700" dirty="0" err="1"/>
              <a:t>dušnost</a:t>
            </a:r>
            <a:r>
              <a:rPr lang="en-US" sz="700" dirty="0"/>
              <a:t>, </a:t>
            </a:r>
            <a:r>
              <a:rPr lang="en-US" sz="700" dirty="0" err="1" smtClean="0"/>
              <a:t>artralgie</a:t>
            </a:r>
            <a:r>
              <a:rPr lang="en-US" sz="700" dirty="0" smtClean="0"/>
              <a:t>,</a:t>
            </a:r>
            <a:r>
              <a:rPr lang="cs-CZ" sz="700" dirty="0" smtClean="0"/>
              <a:t> </a:t>
            </a:r>
            <a:r>
              <a:rPr lang="en-US" sz="700" dirty="0" err="1" smtClean="0"/>
              <a:t>astenie</a:t>
            </a:r>
            <a:r>
              <a:rPr lang="en-US" sz="700" dirty="0"/>
              <a:t>, pruritus, </a:t>
            </a:r>
            <a:r>
              <a:rPr lang="en-US" sz="700" dirty="0" err="1"/>
              <a:t>bolest</a:t>
            </a:r>
            <a:r>
              <a:rPr lang="en-US" sz="700" dirty="0"/>
              <a:t> </a:t>
            </a:r>
            <a:r>
              <a:rPr lang="en-US" sz="700" dirty="0" err="1"/>
              <a:t>zad</a:t>
            </a:r>
            <a:r>
              <a:rPr lang="en-US" sz="700" dirty="0"/>
              <a:t>, </a:t>
            </a:r>
            <a:r>
              <a:rPr lang="en-US" sz="700" dirty="0" err="1"/>
              <a:t>zvracení</a:t>
            </a:r>
            <a:r>
              <a:rPr lang="en-US" sz="700" dirty="0"/>
              <a:t>, </a:t>
            </a:r>
            <a:r>
              <a:rPr lang="en-US" sz="700" dirty="0" err="1"/>
              <a:t>infekce</a:t>
            </a:r>
            <a:r>
              <a:rPr lang="en-US" sz="700" dirty="0"/>
              <a:t> </a:t>
            </a:r>
            <a:r>
              <a:rPr lang="en-US" sz="700" dirty="0" err="1"/>
              <a:t>močových</a:t>
            </a:r>
            <a:r>
              <a:rPr lang="en-US" sz="700" dirty="0"/>
              <a:t> </a:t>
            </a:r>
            <a:r>
              <a:rPr lang="en-US" sz="700" dirty="0" err="1"/>
              <a:t>cest</a:t>
            </a:r>
            <a:r>
              <a:rPr lang="en-US" sz="700" dirty="0"/>
              <a:t>, </a:t>
            </a:r>
            <a:r>
              <a:rPr lang="en-US" sz="700" dirty="0" err="1"/>
              <a:t>bolest</a:t>
            </a:r>
            <a:r>
              <a:rPr lang="en-US" sz="700" dirty="0"/>
              <a:t> </a:t>
            </a:r>
            <a:r>
              <a:rPr lang="en-US" sz="700" dirty="0" err="1"/>
              <a:t>hlavy</a:t>
            </a:r>
            <a:r>
              <a:rPr lang="en-US" sz="700" dirty="0"/>
              <a:t> a </a:t>
            </a:r>
            <a:r>
              <a:rPr lang="en-US" sz="700" dirty="0" err="1"/>
              <a:t>sucho</a:t>
            </a:r>
            <a:r>
              <a:rPr lang="en-US" sz="700" dirty="0"/>
              <a:t> v </a:t>
            </a:r>
            <a:r>
              <a:rPr lang="en-US" sz="700" dirty="0" err="1" smtClean="0"/>
              <a:t>ústech</a:t>
            </a:r>
            <a:r>
              <a:rPr lang="en-US" sz="700" dirty="0" smtClean="0"/>
              <a:t>.</a:t>
            </a:r>
            <a:r>
              <a:rPr lang="cs-CZ" sz="700" dirty="0" smtClean="0"/>
              <a:t> </a:t>
            </a:r>
            <a:r>
              <a:rPr lang="en-US" sz="700" dirty="0" err="1" smtClean="0"/>
              <a:t>Nejčastějšími</a:t>
            </a:r>
            <a:r>
              <a:rPr lang="en-US" sz="700" dirty="0" smtClean="0"/>
              <a:t> </a:t>
            </a:r>
            <a:r>
              <a:rPr lang="en-US" sz="700" dirty="0" err="1"/>
              <a:t>nežádoucími</a:t>
            </a:r>
            <a:r>
              <a:rPr lang="en-US" sz="700" dirty="0"/>
              <a:t> </a:t>
            </a:r>
            <a:r>
              <a:rPr lang="en-US" sz="700" dirty="0" err="1"/>
              <a:t>účinky</a:t>
            </a:r>
            <a:r>
              <a:rPr lang="en-US" sz="700" dirty="0"/>
              <a:t> (≥ 20 %) </a:t>
            </a:r>
            <a:r>
              <a:rPr lang="en-US" sz="700" dirty="0" err="1"/>
              <a:t>atezolizumabu</a:t>
            </a:r>
            <a:r>
              <a:rPr lang="en-US" sz="700" dirty="0"/>
              <a:t> v </a:t>
            </a:r>
            <a:r>
              <a:rPr lang="en-US" sz="700" dirty="0" err="1"/>
              <a:t>kombinaci</a:t>
            </a:r>
            <a:r>
              <a:rPr lang="en-US" sz="700" dirty="0"/>
              <a:t> s </a:t>
            </a:r>
            <a:r>
              <a:rPr lang="en-US" sz="700" dirty="0" err="1"/>
              <a:t>jinými</a:t>
            </a:r>
            <a:r>
              <a:rPr lang="en-US" sz="700" dirty="0"/>
              <a:t> </a:t>
            </a:r>
            <a:r>
              <a:rPr lang="en-US" sz="700" dirty="0" err="1" smtClean="0"/>
              <a:t>léčivými</a:t>
            </a:r>
            <a:r>
              <a:rPr lang="cs-CZ" sz="700" dirty="0" smtClean="0"/>
              <a:t> </a:t>
            </a:r>
            <a:r>
              <a:rPr lang="en-US" sz="700" dirty="0" err="1" smtClean="0"/>
              <a:t>přípravky</a:t>
            </a:r>
            <a:r>
              <a:rPr lang="en-US" sz="700" dirty="0" smtClean="0"/>
              <a:t> </a:t>
            </a:r>
            <a:r>
              <a:rPr lang="en-US" sz="700" dirty="0" err="1"/>
              <a:t>byly</a:t>
            </a:r>
            <a:r>
              <a:rPr lang="en-US" sz="700" dirty="0"/>
              <a:t> u </a:t>
            </a:r>
            <a:r>
              <a:rPr lang="en-US" sz="700" dirty="0" err="1"/>
              <a:t>pacientů</a:t>
            </a:r>
            <a:r>
              <a:rPr lang="en-US" sz="700" dirty="0"/>
              <a:t> s </a:t>
            </a:r>
            <a:r>
              <a:rPr lang="en-US" sz="700" dirty="0" err="1"/>
              <a:t>různým</a:t>
            </a:r>
            <a:r>
              <a:rPr lang="en-US" sz="700" dirty="0"/>
              <a:t> </a:t>
            </a:r>
            <a:r>
              <a:rPr lang="en-US" sz="700" dirty="0" err="1"/>
              <a:t>typem</a:t>
            </a:r>
            <a:r>
              <a:rPr lang="en-US" sz="700" dirty="0"/>
              <a:t> </a:t>
            </a:r>
            <a:r>
              <a:rPr lang="en-US" sz="700" dirty="0" err="1"/>
              <a:t>nádorů</a:t>
            </a:r>
            <a:r>
              <a:rPr lang="en-US" sz="700" dirty="0"/>
              <a:t> </a:t>
            </a:r>
            <a:r>
              <a:rPr lang="en-US" sz="700" dirty="0" err="1"/>
              <a:t>anémie</a:t>
            </a:r>
            <a:r>
              <a:rPr lang="en-US" sz="700" dirty="0"/>
              <a:t>, </a:t>
            </a:r>
            <a:r>
              <a:rPr lang="en-US" sz="700" dirty="0" err="1"/>
              <a:t>neutropenie</a:t>
            </a:r>
            <a:r>
              <a:rPr lang="en-US" sz="700" dirty="0"/>
              <a:t>, </a:t>
            </a:r>
            <a:r>
              <a:rPr lang="en-US" sz="700" dirty="0" err="1"/>
              <a:t>nauzea</a:t>
            </a:r>
            <a:r>
              <a:rPr lang="en-US" sz="700" dirty="0"/>
              <a:t>, </a:t>
            </a:r>
            <a:r>
              <a:rPr lang="en-US" sz="700" dirty="0" err="1" smtClean="0"/>
              <a:t>únava</a:t>
            </a:r>
            <a:r>
              <a:rPr lang="en-US" sz="700" dirty="0" smtClean="0"/>
              <a:t>,</a:t>
            </a:r>
            <a:r>
              <a:rPr lang="cs-CZ" sz="700" dirty="0" smtClean="0"/>
              <a:t> </a:t>
            </a:r>
            <a:r>
              <a:rPr lang="en-US" sz="700" dirty="0" err="1" smtClean="0"/>
              <a:t>alopecie</a:t>
            </a:r>
            <a:r>
              <a:rPr lang="en-US" sz="700" dirty="0"/>
              <a:t>, </a:t>
            </a:r>
            <a:r>
              <a:rPr lang="en-US" sz="700" dirty="0" err="1"/>
              <a:t>vyrážka</a:t>
            </a:r>
            <a:r>
              <a:rPr lang="en-US" sz="700" dirty="0"/>
              <a:t>, </a:t>
            </a:r>
            <a:r>
              <a:rPr lang="en-US" sz="700" dirty="0" err="1"/>
              <a:t>průjem</a:t>
            </a:r>
            <a:r>
              <a:rPr lang="en-US" sz="700" dirty="0"/>
              <a:t>, </a:t>
            </a:r>
            <a:r>
              <a:rPr lang="en-US" sz="700" dirty="0" err="1"/>
              <a:t>trombocytopenie</a:t>
            </a:r>
            <a:r>
              <a:rPr lang="en-US" sz="700" dirty="0"/>
              <a:t>, </a:t>
            </a:r>
            <a:r>
              <a:rPr lang="en-US" sz="700" dirty="0" err="1"/>
              <a:t>zácpa</a:t>
            </a:r>
            <a:r>
              <a:rPr lang="en-US" sz="700" dirty="0"/>
              <a:t>, </a:t>
            </a:r>
            <a:r>
              <a:rPr lang="en-US" sz="700" dirty="0" err="1"/>
              <a:t>snížená</a:t>
            </a:r>
            <a:r>
              <a:rPr lang="en-US" sz="700" dirty="0"/>
              <a:t> </a:t>
            </a:r>
            <a:r>
              <a:rPr lang="en-US" sz="700" dirty="0" err="1"/>
              <a:t>chuť</a:t>
            </a:r>
            <a:r>
              <a:rPr lang="en-US" sz="700" dirty="0"/>
              <a:t> k </a:t>
            </a:r>
            <a:r>
              <a:rPr lang="en-US" sz="700" dirty="0" err="1"/>
              <a:t>jídlu</a:t>
            </a:r>
            <a:r>
              <a:rPr lang="en-US" sz="700" dirty="0"/>
              <a:t> a </a:t>
            </a:r>
            <a:r>
              <a:rPr lang="en-US" sz="700" dirty="0" err="1" smtClean="0"/>
              <a:t>periferní</a:t>
            </a:r>
            <a:r>
              <a:rPr lang="cs-CZ" sz="700" dirty="0" smtClean="0"/>
              <a:t> </a:t>
            </a:r>
            <a:r>
              <a:rPr lang="en-US" sz="700" dirty="0" err="1" smtClean="0"/>
              <a:t>neuropatie</a:t>
            </a:r>
            <a:r>
              <a:rPr lang="en-US" sz="700" dirty="0"/>
              <a:t>. </a:t>
            </a:r>
            <a:r>
              <a:rPr lang="en-US" sz="700" dirty="0" err="1"/>
              <a:t>Imunitně</a:t>
            </a:r>
            <a:r>
              <a:rPr lang="en-US" sz="700" dirty="0"/>
              <a:t> </a:t>
            </a:r>
            <a:r>
              <a:rPr lang="en-US" sz="700" dirty="0" err="1"/>
              <a:t>zprostředkované</a:t>
            </a:r>
            <a:r>
              <a:rPr lang="en-US" sz="700" dirty="0"/>
              <a:t> </a:t>
            </a:r>
            <a:r>
              <a:rPr lang="en-US" sz="700" dirty="0" err="1"/>
              <a:t>nežádoucí</a:t>
            </a:r>
            <a:r>
              <a:rPr lang="en-US" sz="700" dirty="0"/>
              <a:t> </a:t>
            </a:r>
            <a:r>
              <a:rPr lang="en-US" sz="700" dirty="0" err="1"/>
              <a:t>účinky</a:t>
            </a:r>
            <a:r>
              <a:rPr lang="en-US" sz="700" dirty="0"/>
              <a:t>, </a:t>
            </a:r>
            <a:r>
              <a:rPr lang="en-US" sz="700" dirty="0" err="1"/>
              <a:t>které</a:t>
            </a:r>
            <a:r>
              <a:rPr lang="en-US" sz="700" dirty="0"/>
              <a:t> se </a:t>
            </a:r>
            <a:r>
              <a:rPr lang="en-US" sz="700" dirty="0" err="1"/>
              <a:t>vyskytly</a:t>
            </a:r>
            <a:r>
              <a:rPr lang="en-US" sz="700" dirty="0"/>
              <a:t> u &amp;</a:t>
            </a:r>
            <a:r>
              <a:rPr lang="en-US" sz="700" dirty="0" err="1"/>
              <a:t>lt</a:t>
            </a:r>
            <a:r>
              <a:rPr lang="en-US" sz="700" dirty="0"/>
              <a:t>; 10 % </a:t>
            </a:r>
            <a:r>
              <a:rPr lang="en-US" sz="700" dirty="0" err="1" smtClean="0"/>
              <a:t>pacientů</a:t>
            </a:r>
            <a:r>
              <a:rPr lang="en-US" sz="700" dirty="0" smtClean="0"/>
              <a:t>,</a:t>
            </a:r>
            <a:r>
              <a:rPr lang="cs-CZ" sz="700" dirty="0" smtClean="0"/>
              <a:t> </a:t>
            </a:r>
            <a:r>
              <a:rPr lang="en-US" sz="700" dirty="0" err="1" smtClean="0"/>
              <a:t>zahrnovaly</a:t>
            </a:r>
            <a:r>
              <a:rPr lang="en-US" sz="700" dirty="0" smtClean="0"/>
              <a:t> </a:t>
            </a:r>
            <a:r>
              <a:rPr lang="en-US" sz="700" dirty="0" err="1"/>
              <a:t>hypotyreózu</a:t>
            </a:r>
            <a:r>
              <a:rPr lang="en-US" sz="700" dirty="0"/>
              <a:t>. U &amp;</a:t>
            </a:r>
            <a:r>
              <a:rPr lang="en-US" sz="700" dirty="0" err="1"/>
              <a:t>lt</a:t>
            </a:r>
            <a:r>
              <a:rPr lang="en-US" sz="700" dirty="0"/>
              <a:t>; 5 % </a:t>
            </a:r>
            <a:r>
              <a:rPr lang="en-US" sz="700" dirty="0" err="1"/>
              <a:t>pacientů</a:t>
            </a:r>
            <a:r>
              <a:rPr lang="en-US" sz="700" dirty="0"/>
              <a:t> se </a:t>
            </a:r>
            <a:r>
              <a:rPr lang="en-US" sz="700" dirty="0" err="1"/>
              <a:t>vyskytly</a:t>
            </a:r>
            <a:r>
              <a:rPr lang="en-US" sz="700" dirty="0"/>
              <a:t>: </a:t>
            </a:r>
            <a:r>
              <a:rPr lang="en-US" sz="700" dirty="0" err="1"/>
              <a:t>pneumonitida</a:t>
            </a:r>
            <a:r>
              <a:rPr lang="en-US" sz="700" dirty="0"/>
              <a:t>, </a:t>
            </a:r>
            <a:r>
              <a:rPr lang="en-US" sz="700" dirty="0" err="1"/>
              <a:t>kolitida</a:t>
            </a:r>
            <a:r>
              <a:rPr lang="en-US" sz="700" dirty="0"/>
              <a:t>, </a:t>
            </a:r>
            <a:r>
              <a:rPr lang="en-US" sz="700" dirty="0" err="1" smtClean="0"/>
              <a:t>hepatitida</a:t>
            </a:r>
            <a:r>
              <a:rPr lang="en-US" sz="700" dirty="0" smtClean="0"/>
              <a:t>,</a:t>
            </a:r>
            <a:r>
              <a:rPr lang="cs-CZ" sz="700" dirty="0" smtClean="0"/>
              <a:t> </a:t>
            </a:r>
            <a:r>
              <a:rPr lang="en-US" sz="700" dirty="0" smtClean="0"/>
              <a:t>diabetes </a:t>
            </a:r>
            <a:r>
              <a:rPr lang="en-US" sz="700" dirty="0"/>
              <a:t>mellitus (u </a:t>
            </a:r>
            <a:r>
              <a:rPr lang="en-US" sz="700" dirty="0" err="1"/>
              <a:t>pacientů</a:t>
            </a:r>
            <a:r>
              <a:rPr lang="en-US" sz="700" dirty="0"/>
              <a:t> s HCC, </a:t>
            </a:r>
            <a:r>
              <a:rPr lang="en-US" sz="700" dirty="0" err="1"/>
              <a:t>kteří</a:t>
            </a:r>
            <a:r>
              <a:rPr lang="en-US" sz="700" dirty="0"/>
              <a:t> </a:t>
            </a:r>
            <a:r>
              <a:rPr lang="en-US" sz="700" dirty="0" err="1"/>
              <a:t>dostávali</a:t>
            </a:r>
            <a:r>
              <a:rPr lang="en-US" sz="700" dirty="0"/>
              <a:t> </a:t>
            </a:r>
            <a:r>
              <a:rPr lang="en-US" sz="700" dirty="0" err="1"/>
              <a:t>atezolizumab</a:t>
            </a:r>
            <a:r>
              <a:rPr lang="en-US" sz="700" dirty="0"/>
              <a:t> v </a:t>
            </a:r>
            <a:r>
              <a:rPr lang="en-US" sz="700" dirty="0" err="1" smtClean="0"/>
              <a:t>kombinaci</a:t>
            </a:r>
            <a:r>
              <a:rPr lang="cs-CZ" sz="700" dirty="0" smtClean="0"/>
              <a:t> </a:t>
            </a:r>
            <a:r>
              <a:rPr lang="en-US" sz="700" dirty="0" smtClean="0"/>
              <a:t>s</a:t>
            </a:r>
            <a:r>
              <a:rPr lang="en-US" sz="700" dirty="0"/>
              <a:t> </a:t>
            </a:r>
            <a:r>
              <a:rPr lang="en-US" sz="700" dirty="0" err="1"/>
              <a:t>bevacizumabem</a:t>
            </a:r>
            <a:r>
              <a:rPr lang="en-US" sz="700" dirty="0"/>
              <a:t>), </a:t>
            </a:r>
            <a:r>
              <a:rPr lang="en-US" sz="700" dirty="0" err="1"/>
              <a:t>hypertyreóza</a:t>
            </a:r>
            <a:r>
              <a:rPr lang="en-US" sz="700" dirty="0"/>
              <a:t> a </a:t>
            </a:r>
            <a:r>
              <a:rPr lang="en-US" sz="700" dirty="0" err="1"/>
              <a:t>perikardiální</a:t>
            </a:r>
            <a:r>
              <a:rPr lang="en-US" sz="700" dirty="0"/>
              <a:t> </a:t>
            </a:r>
            <a:r>
              <a:rPr lang="en-US" sz="700" dirty="0" err="1"/>
              <a:t>poruchy</a:t>
            </a:r>
            <a:r>
              <a:rPr lang="en-US" sz="700" dirty="0"/>
              <a:t>. U &amp;</a:t>
            </a:r>
            <a:r>
              <a:rPr lang="en-US" sz="700" dirty="0" err="1"/>
              <a:t>lt</a:t>
            </a:r>
            <a:r>
              <a:rPr lang="en-US" sz="700" dirty="0"/>
              <a:t>; 1 % </a:t>
            </a:r>
            <a:r>
              <a:rPr lang="en-US" sz="700" dirty="0" err="1"/>
              <a:t>pacientů</a:t>
            </a:r>
            <a:r>
              <a:rPr lang="en-US" sz="700" dirty="0"/>
              <a:t> se </a:t>
            </a:r>
            <a:r>
              <a:rPr lang="en-US" sz="700" dirty="0" err="1"/>
              <a:t>vyskytly</a:t>
            </a:r>
            <a:r>
              <a:rPr lang="en-US" sz="700" dirty="0"/>
              <a:t>:</a:t>
            </a:r>
            <a:br>
              <a:rPr lang="en-US" sz="700" dirty="0"/>
            </a:br>
            <a:r>
              <a:rPr lang="en-US" sz="700" dirty="0" err="1"/>
              <a:t>insuficience</a:t>
            </a:r>
            <a:r>
              <a:rPr lang="en-US" sz="700" dirty="0"/>
              <a:t> </a:t>
            </a:r>
            <a:r>
              <a:rPr lang="en-US" sz="700" dirty="0" err="1"/>
              <a:t>nadledvin</a:t>
            </a:r>
            <a:r>
              <a:rPr lang="en-US" sz="700" dirty="0"/>
              <a:t>, </a:t>
            </a:r>
            <a:r>
              <a:rPr lang="en-US" sz="700" dirty="0" err="1"/>
              <a:t>zánět</a:t>
            </a:r>
            <a:r>
              <a:rPr lang="en-US" sz="700" dirty="0"/>
              <a:t> </a:t>
            </a:r>
            <a:r>
              <a:rPr lang="en-US" sz="700" dirty="0" err="1"/>
              <a:t>hypofýzy</a:t>
            </a:r>
            <a:r>
              <a:rPr lang="en-US" sz="700" dirty="0"/>
              <a:t>, diabetes mellitus (</a:t>
            </a:r>
            <a:r>
              <a:rPr lang="en-US" sz="700" dirty="0" err="1"/>
              <a:t>při</a:t>
            </a:r>
            <a:r>
              <a:rPr lang="en-US" sz="700" dirty="0"/>
              <a:t> </a:t>
            </a:r>
            <a:r>
              <a:rPr lang="en-US" sz="700" dirty="0" err="1"/>
              <a:t>podání</a:t>
            </a:r>
            <a:r>
              <a:rPr lang="en-US" sz="700" dirty="0"/>
              <a:t> </a:t>
            </a:r>
            <a:r>
              <a:rPr lang="en-US" sz="700" dirty="0" err="1" smtClean="0"/>
              <a:t>atezolizumabu</a:t>
            </a:r>
            <a:r>
              <a:rPr lang="cs-CZ" sz="700" dirty="0" smtClean="0"/>
              <a:t> </a:t>
            </a:r>
            <a:r>
              <a:rPr lang="en-US" sz="700" dirty="0" smtClean="0"/>
              <a:t>v</a:t>
            </a:r>
            <a:r>
              <a:rPr lang="en-US" sz="700" dirty="0"/>
              <a:t> </a:t>
            </a:r>
            <a:r>
              <a:rPr lang="en-US" sz="700" dirty="0" err="1"/>
              <a:t>monoterapii</a:t>
            </a:r>
            <a:r>
              <a:rPr lang="en-US" sz="700" dirty="0"/>
              <a:t>), </a:t>
            </a:r>
            <a:r>
              <a:rPr lang="en-US" sz="700" dirty="0" err="1"/>
              <a:t>meningoencefalitida</a:t>
            </a:r>
            <a:r>
              <a:rPr lang="en-US" sz="700" dirty="0"/>
              <a:t>, </a:t>
            </a:r>
            <a:r>
              <a:rPr lang="en-US" sz="700" dirty="0" err="1"/>
              <a:t>neuropatie</a:t>
            </a:r>
            <a:r>
              <a:rPr lang="en-US" sz="700" dirty="0"/>
              <a:t>, </a:t>
            </a:r>
            <a:r>
              <a:rPr lang="en-US" sz="700" dirty="0" err="1"/>
              <a:t>myastenický</a:t>
            </a:r>
            <a:r>
              <a:rPr lang="en-US" sz="700" dirty="0"/>
              <a:t> </a:t>
            </a:r>
            <a:r>
              <a:rPr lang="en-US" sz="700" dirty="0" err="1"/>
              <a:t>syndrom</a:t>
            </a:r>
            <a:r>
              <a:rPr lang="en-US" sz="700" dirty="0"/>
              <a:t>, </a:t>
            </a:r>
            <a:r>
              <a:rPr lang="en-US" sz="700" dirty="0" err="1" smtClean="0"/>
              <a:t>pankreatitida</a:t>
            </a:r>
            <a:r>
              <a:rPr lang="en-US" sz="700" dirty="0" smtClean="0"/>
              <a:t>,</a:t>
            </a:r>
            <a:r>
              <a:rPr lang="cs-CZ" sz="700" dirty="0" smtClean="0"/>
              <a:t> m</a:t>
            </a:r>
            <a:r>
              <a:rPr lang="en-US" sz="700" dirty="0" err="1" smtClean="0"/>
              <a:t>yokarditida</a:t>
            </a:r>
            <a:r>
              <a:rPr lang="en-US" sz="700" dirty="0"/>
              <a:t>, </a:t>
            </a:r>
            <a:r>
              <a:rPr lang="en-US" sz="700" dirty="0" err="1"/>
              <a:t>nefritida</a:t>
            </a:r>
            <a:r>
              <a:rPr lang="en-US" sz="700" dirty="0"/>
              <a:t>, </a:t>
            </a:r>
            <a:r>
              <a:rPr lang="en-US" sz="700" dirty="0" err="1"/>
              <a:t>myozitida</a:t>
            </a:r>
            <a:r>
              <a:rPr lang="en-US" sz="700" dirty="0"/>
              <a:t>, </a:t>
            </a:r>
            <a:r>
              <a:rPr lang="en-US" sz="700" dirty="0" err="1"/>
              <a:t>těžké</a:t>
            </a:r>
            <a:r>
              <a:rPr lang="en-US" sz="700" dirty="0"/>
              <a:t> </a:t>
            </a:r>
            <a:r>
              <a:rPr lang="en-US" sz="700" dirty="0" err="1"/>
              <a:t>kožní</a:t>
            </a:r>
            <a:r>
              <a:rPr lang="en-US" sz="700" dirty="0"/>
              <a:t> </a:t>
            </a:r>
            <a:r>
              <a:rPr lang="en-US" sz="700" dirty="0" err="1"/>
              <a:t>nežádoucí</a:t>
            </a:r>
            <a:r>
              <a:rPr lang="en-US" sz="700" dirty="0"/>
              <a:t> </a:t>
            </a:r>
            <a:r>
              <a:rPr lang="en-US" sz="700" dirty="0" err="1"/>
              <a:t>účinky</a:t>
            </a:r>
            <a:r>
              <a:rPr lang="en-US" sz="700" dirty="0"/>
              <a:t>, </a:t>
            </a:r>
            <a:r>
              <a:rPr lang="en-US" sz="700" dirty="0" err="1"/>
              <a:t>pareza</a:t>
            </a:r>
            <a:r>
              <a:rPr lang="en-US" sz="700" dirty="0"/>
              <a:t> </a:t>
            </a:r>
            <a:r>
              <a:rPr lang="en-US" sz="700" dirty="0" err="1"/>
              <a:t>lícního</a:t>
            </a:r>
            <a:r>
              <a:rPr lang="en-US" sz="700" dirty="0"/>
              <a:t> </a:t>
            </a:r>
            <a:r>
              <a:rPr lang="en-US" sz="700" dirty="0" err="1"/>
              <a:t>nervu</a:t>
            </a:r>
            <a:r>
              <a:rPr lang="en-US" sz="700" dirty="0"/>
              <a:t> </a:t>
            </a:r>
            <a:r>
              <a:rPr lang="en-US" sz="700" dirty="0" smtClean="0"/>
              <a:t>a</a:t>
            </a:r>
            <a:r>
              <a:rPr lang="cs-CZ" sz="700" dirty="0" smtClean="0"/>
              <a:t> </a:t>
            </a:r>
            <a:r>
              <a:rPr lang="en-US" sz="700" dirty="0" err="1" smtClean="0"/>
              <a:t>myelitida</a:t>
            </a:r>
            <a:r>
              <a:rPr lang="en-US" sz="700" dirty="0"/>
              <a:t>. </a:t>
            </a:r>
            <a:r>
              <a:rPr lang="en-US" sz="700" dirty="0" err="1"/>
              <a:t>Vzhledem</a:t>
            </a:r>
            <a:r>
              <a:rPr lang="en-US" sz="700" dirty="0"/>
              <a:t> k </a:t>
            </a:r>
            <a:r>
              <a:rPr lang="en-US" sz="700" dirty="0" err="1"/>
              <a:t>mechanismu</a:t>
            </a:r>
            <a:r>
              <a:rPr lang="en-US" sz="700" dirty="0"/>
              <a:t> </a:t>
            </a:r>
            <a:r>
              <a:rPr lang="en-US" sz="700" dirty="0" err="1"/>
              <a:t>účinku</a:t>
            </a:r>
            <a:r>
              <a:rPr lang="en-US" sz="700" dirty="0"/>
              <a:t> </a:t>
            </a:r>
            <a:r>
              <a:rPr lang="en-US" sz="700" dirty="0" err="1"/>
              <a:t>atezolizumabu</a:t>
            </a:r>
            <a:r>
              <a:rPr lang="en-US" sz="700" dirty="0"/>
              <a:t> se </a:t>
            </a:r>
            <a:r>
              <a:rPr lang="en-US" sz="700" dirty="0" err="1"/>
              <a:t>mohou</a:t>
            </a:r>
            <a:r>
              <a:rPr lang="en-US" sz="700" dirty="0"/>
              <a:t> </a:t>
            </a:r>
            <a:r>
              <a:rPr lang="en-US" sz="700" dirty="0" err="1"/>
              <a:t>objevit</a:t>
            </a:r>
            <a:r>
              <a:rPr lang="en-US" sz="700" dirty="0"/>
              <a:t> </a:t>
            </a:r>
            <a:r>
              <a:rPr lang="en-US" sz="700" dirty="0" err="1"/>
              <a:t>další</a:t>
            </a:r>
            <a:r>
              <a:rPr lang="en-US" sz="700" dirty="0"/>
              <a:t> </a:t>
            </a:r>
            <a:r>
              <a:rPr lang="en-US" sz="700" dirty="0" err="1" smtClean="0"/>
              <a:t>potenciální</a:t>
            </a:r>
            <a:r>
              <a:rPr lang="cs-CZ" sz="700" dirty="0" smtClean="0"/>
              <a:t> </a:t>
            </a:r>
            <a:r>
              <a:rPr lang="en-US" sz="700" dirty="0" err="1" smtClean="0"/>
              <a:t>imunitně</a:t>
            </a:r>
            <a:r>
              <a:rPr lang="en-US" sz="700" dirty="0" smtClean="0"/>
              <a:t> </a:t>
            </a:r>
            <a:r>
              <a:rPr lang="en-US" sz="700" dirty="0" err="1"/>
              <a:t>zprostředkované</a:t>
            </a:r>
            <a:r>
              <a:rPr lang="en-US" sz="700" dirty="0"/>
              <a:t> </a:t>
            </a:r>
            <a:r>
              <a:rPr lang="en-US" sz="700" dirty="0" err="1"/>
              <a:t>nežádoucí</a:t>
            </a:r>
            <a:r>
              <a:rPr lang="en-US" sz="700" dirty="0"/>
              <a:t> </a:t>
            </a:r>
            <a:r>
              <a:rPr lang="en-US" sz="700" dirty="0" err="1"/>
              <a:t>účinky</a:t>
            </a:r>
            <a:r>
              <a:rPr lang="en-US" sz="700" dirty="0"/>
              <a:t>, </a:t>
            </a:r>
            <a:r>
              <a:rPr lang="en-US" sz="700" dirty="0" err="1"/>
              <a:t>včetně</a:t>
            </a:r>
            <a:r>
              <a:rPr lang="en-US" sz="700" dirty="0"/>
              <a:t> </a:t>
            </a:r>
            <a:r>
              <a:rPr lang="en-US" sz="700" dirty="0" err="1"/>
              <a:t>neinfekční</a:t>
            </a:r>
            <a:r>
              <a:rPr lang="en-US" sz="700" dirty="0"/>
              <a:t> </a:t>
            </a:r>
            <a:r>
              <a:rPr lang="en-US" sz="700" dirty="0" err="1"/>
              <a:t>cystitidy</a:t>
            </a:r>
            <a:r>
              <a:rPr lang="en-US" sz="700" dirty="0"/>
              <a:t>. </a:t>
            </a:r>
            <a:r>
              <a:rPr lang="en-US" sz="700" dirty="0" err="1"/>
              <a:t>Těhotenství</a:t>
            </a:r>
            <a:r>
              <a:rPr lang="en-US" sz="700" dirty="0"/>
              <a:t/>
            </a:r>
            <a:br>
              <a:rPr lang="en-US" sz="700" dirty="0"/>
            </a:br>
            <a:r>
              <a:rPr lang="en-US" sz="700" dirty="0"/>
              <a:t>a </a:t>
            </a:r>
            <a:r>
              <a:rPr lang="en-US" sz="700" dirty="0" err="1"/>
              <a:t>kojení</a:t>
            </a:r>
            <a:r>
              <a:rPr lang="en-US" sz="700" dirty="0"/>
              <a:t>: </a:t>
            </a:r>
            <a:r>
              <a:rPr lang="en-US" sz="700" dirty="0" err="1"/>
              <a:t>Ženy</a:t>
            </a:r>
            <a:r>
              <a:rPr lang="en-US" sz="700" dirty="0"/>
              <a:t> </a:t>
            </a:r>
            <a:r>
              <a:rPr lang="en-US" sz="700" dirty="0" err="1"/>
              <a:t>ve</a:t>
            </a:r>
            <a:r>
              <a:rPr lang="en-US" sz="700" dirty="0"/>
              <a:t> </a:t>
            </a:r>
            <a:r>
              <a:rPr lang="en-US" sz="700" dirty="0" err="1"/>
              <a:t>fertilním</a:t>
            </a:r>
            <a:r>
              <a:rPr lang="en-US" sz="700" dirty="0"/>
              <a:t> </a:t>
            </a:r>
            <a:r>
              <a:rPr lang="en-US" sz="700" dirty="0" err="1"/>
              <a:t>věku</a:t>
            </a:r>
            <a:r>
              <a:rPr lang="en-US" sz="700" dirty="0"/>
              <a:t> </a:t>
            </a:r>
            <a:r>
              <a:rPr lang="en-US" sz="700" dirty="0" err="1"/>
              <a:t>musí</a:t>
            </a:r>
            <a:r>
              <a:rPr lang="en-US" sz="700" dirty="0"/>
              <a:t> </a:t>
            </a:r>
            <a:r>
              <a:rPr lang="en-US" sz="700" dirty="0" err="1"/>
              <a:t>během</a:t>
            </a:r>
            <a:r>
              <a:rPr lang="en-US" sz="700" dirty="0"/>
              <a:t> </a:t>
            </a:r>
            <a:r>
              <a:rPr lang="en-US" sz="700" dirty="0" err="1"/>
              <a:t>léčby</a:t>
            </a:r>
            <a:r>
              <a:rPr lang="en-US" sz="700" dirty="0"/>
              <a:t> </a:t>
            </a:r>
            <a:r>
              <a:rPr lang="en-US" sz="700" dirty="0" err="1"/>
              <a:t>atezolizumabem</a:t>
            </a:r>
            <a:r>
              <a:rPr lang="en-US" sz="700" dirty="0"/>
              <a:t> a 5 </a:t>
            </a:r>
            <a:r>
              <a:rPr lang="en-US" sz="700" dirty="0" err="1"/>
              <a:t>měsíců</a:t>
            </a:r>
            <a:r>
              <a:rPr lang="en-US" sz="700" dirty="0"/>
              <a:t> </a:t>
            </a:r>
            <a:r>
              <a:rPr lang="en-US" sz="700" dirty="0" err="1"/>
              <a:t>po</a:t>
            </a:r>
            <a:r>
              <a:rPr lang="en-US" sz="700" dirty="0"/>
              <a:t> </a:t>
            </a:r>
            <a:r>
              <a:rPr lang="en-US" sz="700" dirty="0" err="1" smtClean="0"/>
              <a:t>poslední</a:t>
            </a:r>
            <a:r>
              <a:rPr lang="cs-CZ" sz="700" dirty="0" smtClean="0"/>
              <a:t> </a:t>
            </a:r>
            <a:r>
              <a:rPr lang="en-US" sz="700" dirty="0" err="1" smtClean="0"/>
              <a:t>dávce</a:t>
            </a:r>
            <a:r>
              <a:rPr lang="en-US" sz="700" dirty="0" smtClean="0"/>
              <a:t> </a:t>
            </a:r>
            <a:r>
              <a:rPr lang="en-US" sz="700" dirty="0" err="1"/>
              <a:t>používat</a:t>
            </a:r>
            <a:r>
              <a:rPr lang="en-US" sz="700" dirty="0"/>
              <a:t> </a:t>
            </a:r>
            <a:r>
              <a:rPr lang="en-US" sz="700" dirty="0" err="1"/>
              <a:t>účinnou</a:t>
            </a:r>
            <a:r>
              <a:rPr lang="en-US" sz="700" dirty="0"/>
              <a:t> </a:t>
            </a:r>
            <a:r>
              <a:rPr lang="en-US" sz="700" dirty="0" err="1"/>
              <a:t>antikoncepci</a:t>
            </a:r>
            <a:r>
              <a:rPr lang="en-US" sz="700" dirty="0"/>
              <a:t>. O </a:t>
            </a:r>
            <a:r>
              <a:rPr lang="en-US" sz="700" dirty="0" err="1"/>
              <a:t>použití</a:t>
            </a:r>
            <a:r>
              <a:rPr lang="en-US" sz="700" dirty="0"/>
              <a:t> </a:t>
            </a:r>
            <a:r>
              <a:rPr lang="en-US" sz="700" dirty="0" err="1"/>
              <a:t>atezolizumabu</a:t>
            </a:r>
            <a:r>
              <a:rPr lang="en-US" sz="700" dirty="0"/>
              <a:t> u </a:t>
            </a:r>
            <a:r>
              <a:rPr lang="en-US" sz="700" dirty="0" err="1"/>
              <a:t>těhotných</a:t>
            </a:r>
            <a:r>
              <a:rPr lang="en-US" sz="700" dirty="0"/>
              <a:t> </a:t>
            </a:r>
            <a:r>
              <a:rPr lang="en-US" sz="700" dirty="0" err="1"/>
              <a:t>žen</a:t>
            </a:r>
            <a:r>
              <a:rPr lang="en-US" sz="700" dirty="0"/>
              <a:t> </a:t>
            </a:r>
            <a:r>
              <a:rPr lang="en-US" sz="700" dirty="0" err="1" smtClean="0"/>
              <a:t>nejsou</a:t>
            </a:r>
            <a:r>
              <a:rPr lang="cs-CZ" sz="700" dirty="0" smtClean="0"/>
              <a:t> </a:t>
            </a:r>
            <a:r>
              <a:rPr lang="en-US" sz="700" dirty="0" smtClean="0"/>
              <a:t>k</a:t>
            </a:r>
            <a:r>
              <a:rPr lang="en-US" sz="700" dirty="0"/>
              <a:t> </a:t>
            </a:r>
            <a:r>
              <a:rPr lang="en-US" sz="700" dirty="0" err="1"/>
              <a:t>dispozici</a:t>
            </a:r>
            <a:r>
              <a:rPr lang="en-US" sz="700" dirty="0"/>
              <a:t> </a:t>
            </a:r>
            <a:r>
              <a:rPr lang="en-US" sz="700" dirty="0" err="1"/>
              <a:t>žádné</a:t>
            </a:r>
            <a:r>
              <a:rPr lang="en-US" sz="700" dirty="0"/>
              <a:t> </a:t>
            </a:r>
            <a:r>
              <a:rPr lang="en-US" sz="700" dirty="0" err="1"/>
              <a:t>údaje</a:t>
            </a:r>
            <a:r>
              <a:rPr lang="en-US" sz="700" dirty="0"/>
              <a:t>. </a:t>
            </a:r>
            <a:r>
              <a:rPr lang="en-US" sz="700" dirty="0" err="1"/>
              <a:t>Atezolizumab</a:t>
            </a:r>
            <a:r>
              <a:rPr lang="en-US" sz="700" dirty="0"/>
              <a:t> se </a:t>
            </a:r>
            <a:r>
              <a:rPr lang="en-US" sz="700" dirty="0" err="1"/>
              <a:t>nemá</a:t>
            </a:r>
            <a:r>
              <a:rPr lang="en-US" sz="700" dirty="0"/>
              <a:t> </a:t>
            </a:r>
            <a:r>
              <a:rPr lang="en-US" sz="700" dirty="0" err="1"/>
              <a:t>během</a:t>
            </a:r>
            <a:r>
              <a:rPr lang="en-US" sz="700" dirty="0"/>
              <a:t> </a:t>
            </a:r>
            <a:r>
              <a:rPr lang="en-US" sz="700" dirty="0" err="1"/>
              <a:t>těhotenství</a:t>
            </a:r>
            <a:r>
              <a:rPr lang="en-US" sz="700" dirty="0"/>
              <a:t> </a:t>
            </a:r>
            <a:r>
              <a:rPr lang="en-US" sz="700" dirty="0" err="1"/>
              <a:t>užívat</a:t>
            </a:r>
            <a:r>
              <a:rPr lang="en-US" sz="700" dirty="0"/>
              <a:t>, </a:t>
            </a:r>
            <a:r>
              <a:rPr lang="en-US" sz="700" dirty="0" err="1"/>
              <a:t>pokud</a:t>
            </a:r>
            <a:r>
              <a:rPr lang="en-US" sz="700" dirty="0"/>
              <a:t> </a:t>
            </a:r>
            <a:r>
              <a:rPr lang="en-US" sz="700" dirty="0" err="1"/>
              <a:t>klinický</a:t>
            </a:r>
            <a:r>
              <a:rPr lang="en-US" sz="700" dirty="0"/>
              <a:t> </a:t>
            </a:r>
            <a:r>
              <a:rPr lang="en-US" sz="700" dirty="0" err="1" smtClean="0"/>
              <a:t>stav</a:t>
            </a:r>
            <a:r>
              <a:rPr lang="cs-CZ" sz="700" dirty="0" smtClean="0"/>
              <a:t> </a:t>
            </a:r>
            <a:r>
              <a:rPr lang="en-US" sz="700" dirty="0" err="1" smtClean="0"/>
              <a:t>ženy</a:t>
            </a:r>
            <a:r>
              <a:rPr lang="en-US" sz="700" dirty="0" smtClean="0"/>
              <a:t> </a:t>
            </a:r>
            <a:r>
              <a:rPr lang="en-US" sz="700" dirty="0" err="1"/>
              <a:t>nevyžaduje</a:t>
            </a:r>
            <a:r>
              <a:rPr lang="en-US" sz="700" dirty="0"/>
              <a:t> </a:t>
            </a:r>
            <a:r>
              <a:rPr lang="en-US" sz="700" dirty="0" err="1"/>
              <a:t>léčbu</a:t>
            </a:r>
            <a:r>
              <a:rPr lang="en-US" sz="700" dirty="0"/>
              <a:t> </a:t>
            </a:r>
            <a:r>
              <a:rPr lang="en-US" sz="700" dirty="0" err="1"/>
              <a:t>atezolizumabem</a:t>
            </a:r>
            <a:r>
              <a:rPr lang="en-US" sz="700" dirty="0"/>
              <a:t>. </a:t>
            </a:r>
            <a:r>
              <a:rPr lang="en-US" sz="700" dirty="0" err="1"/>
              <a:t>Není</a:t>
            </a:r>
            <a:r>
              <a:rPr lang="en-US" sz="700" dirty="0"/>
              <a:t> </a:t>
            </a:r>
            <a:r>
              <a:rPr lang="en-US" sz="700" dirty="0" err="1"/>
              <a:t>známo</a:t>
            </a:r>
            <a:r>
              <a:rPr lang="en-US" sz="700" dirty="0"/>
              <a:t>, </a:t>
            </a:r>
            <a:r>
              <a:rPr lang="en-US" sz="700" dirty="0" err="1"/>
              <a:t>jestli</a:t>
            </a:r>
            <a:r>
              <a:rPr lang="en-US" sz="700" dirty="0"/>
              <a:t> je </a:t>
            </a:r>
            <a:r>
              <a:rPr lang="en-US" sz="700" dirty="0" err="1"/>
              <a:t>atezolizumab</a:t>
            </a:r>
            <a:r>
              <a:rPr lang="en-US" sz="700" dirty="0"/>
              <a:t> </a:t>
            </a:r>
            <a:r>
              <a:rPr lang="en-US" sz="700" dirty="0" err="1"/>
              <a:t>vylučován</a:t>
            </a:r>
            <a:r>
              <a:rPr lang="en-US" sz="700" dirty="0"/>
              <a:t> </a:t>
            </a:r>
            <a:r>
              <a:rPr lang="en-US" sz="700" dirty="0" smtClean="0"/>
              <a:t>do</a:t>
            </a:r>
            <a:r>
              <a:rPr lang="cs-CZ" sz="700" dirty="0" smtClean="0"/>
              <a:t> </a:t>
            </a:r>
            <a:r>
              <a:rPr lang="en-US" sz="700" dirty="0" err="1" smtClean="0"/>
              <a:t>lidského</a:t>
            </a:r>
            <a:r>
              <a:rPr lang="en-US" sz="700" dirty="0" smtClean="0"/>
              <a:t> </a:t>
            </a:r>
            <a:r>
              <a:rPr lang="en-US" sz="700" dirty="0" err="1"/>
              <a:t>mléka</a:t>
            </a:r>
            <a:r>
              <a:rPr lang="en-US" sz="700" dirty="0"/>
              <a:t>. </a:t>
            </a:r>
            <a:r>
              <a:rPr lang="en-US" sz="700" dirty="0" err="1"/>
              <a:t>Nelze</a:t>
            </a:r>
            <a:r>
              <a:rPr lang="en-US" sz="700" dirty="0"/>
              <a:t> </a:t>
            </a:r>
            <a:r>
              <a:rPr lang="en-US" sz="700" dirty="0" err="1"/>
              <a:t>vyloučit</a:t>
            </a:r>
            <a:r>
              <a:rPr lang="en-US" sz="700" dirty="0"/>
              <a:t> </a:t>
            </a:r>
            <a:r>
              <a:rPr lang="en-US" sz="700" dirty="0" err="1"/>
              <a:t>riziko</a:t>
            </a:r>
            <a:r>
              <a:rPr lang="en-US" sz="700" dirty="0"/>
              <a:t> pro </a:t>
            </a:r>
            <a:r>
              <a:rPr lang="en-US" sz="700" dirty="0" err="1"/>
              <a:t>novorozence</a:t>
            </a:r>
            <a:r>
              <a:rPr lang="en-US" sz="700" dirty="0"/>
              <a:t>/</a:t>
            </a:r>
            <a:r>
              <a:rPr lang="en-US" sz="700" dirty="0" err="1"/>
              <a:t>kojence</a:t>
            </a:r>
            <a:r>
              <a:rPr lang="en-US" sz="700" dirty="0"/>
              <a:t>. Je </a:t>
            </a:r>
            <a:r>
              <a:rPr lang="en-US" sz="700" dirty="0" err="1"/>
              <a:t>třeba</a:t>
            </a:r>
            <a:r>
              <a:rPr lang="en-US" sz="700" dirty="0"/>
              <a:t> </a:t>
            </a:r>
            <a:r>
              <a:rPr lang="en-US" sz="700" dirty="0" err="1"/>
              <a:t>učinit</a:t>
            </a:r>
            <a:r>
              <a:rPr lang="en-US" sz="700" dirty="0"/>
              <a:t> </a:t>
            </a:r>
            <a:r>
              <a:rPr lang="en-US" sz="700" dirty="0" err="1" smtClean="0"/>
              <a:t>rozhodnutí</a:t>
            </a:r>
            <a:r>
              <a:rPr lang="en-US" sz="700" dirty="0" smtClean="0"/>
              <a:t>,</a:t>
            </a:r>
            <a:r>
              <a:rPr lang="cs-CZ" sz="700" dirty="0" smtClean="0"/>
              <a:t> </a:t>
            </a:r>
            <a:r>
              <a:rPr lang="en-US" sz="700" dirty="0" err="1" smtClean="0"/>
              <a:t>jestli</a:t>
            </a:r>
            <a:r>
              <a:rPr lang="en-US" sz="700" dirty="0" smtClean="0"/>
              <a:t> </a:t>
            </a:r>
            <a:r>
              <a:rPr lang="en-US" sz="700" dirty="0" err="1"/>
              <a:t>ukončit</a:t>
            </a:r>
            <a:r>
              <a:rPr lang="en-US" sz="700" dirty="0"/>
              <a:t> </a:t>
            </a:r>
            <a:r>
              <a:rPr lang="en-US" sz="700" dirty="0" err="1"/>
              <a:t>kojení</a:t>
            </a:r>
            <a:r>
              <a:rPr lang="en-US" sz="700" dirty="0"/>
              <a:t> </a:t>
            </a:r>
            <a:r>
              <a:rPr lang="en-US" sz="700" dirty="0" err="1"/>
              <a:t>nebo</a:t>
            </a:r>
            <a:r>
              <a:rPr lang="en-US" sz="700" dirty="0"/>
              <a:t> </a:t>
            </a:r>
            <a:r>
              <a:rPr lang="en-US" sz="700" dirty="0" err="1"/>
              <a:t>ukončit</a:t>
            </a:r>
            <a:r>
              <a:rPr lang="en-US" sz="700" dirty="0"/>
              <a:t> </a:t>
            </a:r>
            <a:r>
              <a:rPr lang="en-US" sz="700" dirty="0" err="1"/>
              <a:t>podávání</a:t>
            </a:r>
            <a:r>
              <a:rPr lang="en-US" sz="700" dirty="0"/>
              <a:t> </a:t>
            </a:r>
            <a:r>
              <a:rPr lang="en-US" sz="700" dirty="0" err="1"/>
              <a:t>atezolizumabu</a:t>
            </a:r>
            <a:r>
              <a:rPr lang="en-US" sz="700" dirty="0"/>
              <a:t> s </a:t>
            </a:r>
            <a:r>
              <a:rPr lang="en-US" sz="700" dirty="0" err="1"/>
              <a:t>ohledem</a:t>
            </a:r>
            <a:r>
              <a:rPr lang="en-US" sz="700" dirty="0"/>
              <a:t> </a:t>
            </a:r>
            <a:r>
              <a:rPr lang="en-US" sz="700" dirty="0" err="1"/>
              <a:t>na</a:t>
            </a:r>
            <a:r>
              <a:rPr lang="en-US" sz="700" dirty="0"/>
              <a:t> </a:t>
            </a:r>
            <a:r>
              <a:rPr lang="en-US" sz="700" dirty="0" err="1"/>
              <a:t>prospěch</a:t>
            </a:r>
            <a:r>
              <a:rPr lang="en-US" sz="700" dirty="0"/>
              <a:t> </a:t>
            </a:r>
            <a:r>
              <a:rPr lang="en-US" sz="700" dirty="0" err="1"/>
              <a:t>kojení</a:t>
            </a:r>
            <a:r>
              <a:rPr lang="en-US" sz="700" dirty="0"/>
              <a:t> </a:t>
            </a:r>
            <a:r>
              <a:rPr lang="en-US" sz="700" dirty="0" smtClean="0"/>
              <a:t>pro</a:t>
            </a:r>
            <a:r>
              <a:rPr lang="cs-CZ" sz="700" dirty="0" smtClean="0"/>
              <a:t> </a:t>
            </a:r>
            <a:r>
              <a:rPr lang="en-US" sz="700" dirty="0" err="1" smtClean="0"/>
              <a:t>dítě</a:t>
            </a:r>
            <a:r>
              <a:rPr lang="en-US" sz="700" dirty="0" smtClean="0"/>
              <a:t> </a:t>
            </a:r>
            <a:r>
              <a:rPr lang="en-US" sz="700" dirty="0"/>
              <a:t>a </a:t>
            </a:r>
            <a:r>
              <a:rPr lang="en-US" sz="700" dirty="0" err="1"/>
              <a:t>prospěch</a:t>
            </a:r>
            <a:r>
              <a:rPr lang="en-US" sz="700" dirty="0"/>
              <a:t> </a:t>
            </a:r>
            <a:r>
              <a:rPr lang="en-US" sz="700" dirty="0" err="1"/>
              <a:t>léčby</a:t>
            </a:r>
            <a:r>
              <a:rPr lang="en-US" sz="700" dirty="0"/>
              <a:t> pro </a:t>
            </a:r>
            <a:r>
              <a:rPr lang="en-US" sz="700" dirty="0" err="1"/>
              <a:t>ženu</a:t>
            </a:r>
            <a:r>
              <a:rPr lang="en-US" sz="700" dirty="0"/>
              <a:t>. </a:t>
            </a:r>
            <a:r>
              <a:rPr lang="en-US" sz="700" dirty="0" err="1"/>
              <a:t>Podmínky</a:t>
            </a:r>
            <a:r>
              <a:rPr lang="en-US" sz="700" dirty="0"/>
              <a:t> </a:t>
            </a:r>
            <a:r>
              <a:rPr lang="en-US" sz="700" dirty="0" err="1"/>
              <a:t>uchovávání</a:t>
            </a:r>
            <a:r>
              <a:rPr lang="en-US" sz="700" dirty="0"/>
              <a:t>: </a:t>
            </a:r>
            <a:r>
              <a:rPr lang="en-US" sz="700" dirty="0" err="1"/>
              <a:t>Uchovávejte</a:t>
            </a:r>
            <a:r>
              <a:rPr lang="en-US" sz="700" dirty="0"/>
              <a:t> v </a:t>
            </a:r>
            <a:r>
              <a:rPr lang="en-US" sz="700" dirty="0" err="1"/>
              <a:t>chladničce</a:t>
            </a:r>
            <a:r>
              <a:rPr lang="en-US" sz="700" dirty="0"/>
              <a:t> (2 °C </a:t>
            </a:r>
            <a:r>
              <a:rPr lang="en-US" sz="700" dirty="0" smtClean="0"/>
              <a:t>– 8</a:t>
            </a:r>
            <a:r>
              <a:rPr lang="cs-CZ" sz="700" dirty="0" smtClean="0"/>
              <a:t> </a:t>
            </a:r>
            <a:r>
              <a:rPr lang="en-US" sz="700" dirty="0" smtClean="0"/>
              <a:t>°C</a:t>
            </a:r>
            <a:r>
              <a:rPr lang="en-US" sz="700" dirty="0"/>
              <a:t>). </a:t>
            </a:r>
            <a:r>
              <a:rPr lang="en-US" sz="700" dirty="0" err="1"/>
              <a:t>Chraňte</a:t>
            </a:r>
            <a:r>
              <a:rPr lang="en-US" sz="700" dirty="0"/>
              <a:t> </a:t>
            </a:r>
            <a:r>
              <a:rPr lang="en-US" sz="700" dirty="0" err="1"/>
              <a:t>před</a:t>
            </a:r>
            <a:r>
              <a:rPr lang="en-US" sz="700" dirty="0"/>
              <a:t> </a:t>
            </a:r>
            <a:r>
              <a:rPr lang="en-US" sz="700" dirty="0" err="1"/>
              <a:t>mrazem</a:t>
            </a:r>
            <a:r>
              <a:rPr lang="en-US" sz="700" dirty="0"/>
              <a:t>. </a:t>
            </a:r>
            <a:r>
              <a:rPr lang="en-US" sz="700" dirty="0" err="1"/>
              <a:t>Uchovávejte</a:t>
            </a:r>
            <a:r>
              <a:rPr lang="en-US" sz="700" dirty="0"/>
              <a:t> </a:t>
            </a:r>
            <a:r>
              <a:rPr lang="en-US" sz="700" dirty="0" err="1"/>
              <a:t>injekční</a:t>
            </a:r>
            <a:r>
              <a:rPr lang="en-US" sz="700" dirty="0"/>
              <a:t> </a:t>
            </a:r>
            <a:r>
              <a:rPr lang="en-US" sz="700" dirty="0" err="1"/>
              <a:t>lahvičku</a:t>
            </a:r>
            <a:r>
              <a:rPr lang="en-US" sz="700" dirty="0"/>
              <a:t> v </a:t>
            </a:r>
            <a:r>
              <a:rPr lang="en-US" sz="700" dirty="0" err="1"/>
              <a:t>krabičce</a:t>
            </a:r>
            <a:r>
              <a:rPr lang="en-US" sz="700" dirty="0"/>
              <a:t>, aby </a:t>
            </a:r>
            <a:r>
              <a:rPr lang="en-US" sz="700" dirty="0" err="1"/>
              <a:t>byl</a:t>
            </a:r>
            <a:r>
              <a:rPr lang="en-US" sz="700" dirty="0"/>
              <a:t> </a:t>
            </a:r>
            <a:r>
              <a:rPr lang="en-US" sz="700" dirty="0" err="1" smtClean="0"/>
              <a:t>přípravek</a:t>
            </a:r>
            <a:r>
              <a:rPr lang="cs-CZ" sz="700" dirty="0" smtClean="0"/>
              <a:t> </a:t>
            </a:r>
            <a:r>
              <a:rPr lang="en-US" sz="700" dirty="0" err="1" smtClean="0"/>
              <a:t>chráněn</a:t>
            </a:r>
            <a:r>
              <a:rPr lang="en-US" sz="700" dirty="0" smtClean="0"/>
              <a:t> </a:t>
            </a:r>
            <a:r>
              <a:rPr lang="en-US" sz="700" dirty="0" err="1"/>
              <a:t>před</a:t>
            </a:r>
            <a:r>
              <a:rPr lang="en-US" sz="700" dirty="0"/>
              <a:t> </a:t>
            </a:r>
            <a:r>
              <a:rPr lang="en-US" sz="700" dirty="0" err="1"/>
              <a:t>světlem</a:t>
            </a:r>
            <a:r>
              <a:rPr lang="en-US" sz="700" dirty="0"/>
              <a:t>. </a:t>
            </a:r>
            <a:r>
              <a:rPr lang="en-US" sz="700" dirty="0" err="1"/>
              <a:t>Držitel</a:t>
            </a:r>
            <a:r>
              <a:rPr lang="en-US" sz="700" dirty="0"/>
              <a:t> </a:t>
            </a:r>
            <a:r>
              <a:rPr lang="en-US" sz="700" dirty="0" err="1"/>
              <a:t>registračního</a:t>
            </a:r>
            <a:r>
              <a:rPr lang="en-US" sz="700" dirty="0"/>
              <a:t> </a:t>
            </a:r>
            <a:r>
              <a:rPr lang="en-US" sz="700" dirty="0" err="1"/>
              <a:t>rozhodnutí</a:t>
            </a:r>
            <a:r>
              <a:rPr lang="en-US" sz="700" dirty="0"/>
              <a:t>: Roche Registration GmbH, </a:t>
            </a:r>
            <a:r>
              <a:rPr lang="en-US" sz="700" dirty="0" smtClean="0"/>
              <a:t>Emil-</a:t>
            </a:r>
            <a:r>
              <a:rPr lang="cs-CZ" sz="700" dirty="0" smtClean="0"/>
              <a:t> </a:t>
            </a:r>
            <a:r>
              <a:rPr lang="en-US" sz="700" dirty="0" err="1" smtClean="0"/>
              <a:t>Barell-Strasse</a:t>
            </a:r>
            <a:r>
              <a:rPr lang="en-US" sz="700" dirty="0" smtClean="0"/>
              <a:t> </a:t>
            </a:r>
            <a:r>
              <a:rPr lang="en-US" sz="700" dirty="0"/>
              <a:t>1, 79639 </a:t>
            </a:r>
            <a:r>
              <a:rPr lang="en-US" sz="700" dirty="0" err="1"/>
              <a:t>Grenzach-Wyhlen</a:t>
            </a:r>
            <a:r>
              <a:rPr lang="en-US" sz="700" dirty="0"/>
              <a:t>, </a:t>
            </a:r>
            <a:r>
              <a:rPr lang="en-US" sz="700" dirty="0" err="1"/>
              <a:t>Německo</a:t>
            </a:r>
            <a:r>
              <a:rPr lang="en-US" sz="700" dirty="0"/>
              <a:t> </a:t>
            </a:r>
            <a:r>
              <a:rPr lang="en-US" sz="700" dirty="0" err="1"/>
              <a:t>Registrační</a:t>
            </a:r>
            <a:r>
              <a:rPr lang="en-US" sz="700" dirty="0"/>
              <a:t> </a:t>
            </a:r>
            <a:r>
              <a:rPr lang="en-US" sz="700" dirty="0" err="1"/>
              <a:t>číslo</a:t>
            </a:r>
            <a:r>
              <a:rPr lang="en-US" sz="700" dirty="0"/>
              <a:t>: EU/1/17/1220/001 </a:t>
            </a:r>
            <a:r>
              <a:rPr lang="en-US" sz="700" dirty="0" smtClean="0"/>
              <a:t>a</a:t>
            </a:r>
            <a:r>
              <a:rPr lang="cs-CZ" sz="700" dirty="0" smtClean="0"/>
              <a:t> </a:t>
            </a:r>
            <a:r>
              <a:rPr lang="en-US" sz="700" dirty="0" smtClean="0"/>
              <a:t>EU/1/17/1220/002 </a:t>
            </a:r>
            <a:r>
              <a:rPr lang="en-US" sz="700" dirty="0"/>
              <a:t>a EU/1/17/1220/003. Datum </a:t>
            </a:r>
            <a:r>
              <a:rPr lang="en-US" sz="700" dirty="0" err="1"/>
              <a:t>první</a:t>
            </a:r>
            <a:r>
              <a:rPr lang="en-US" sz="700" dirty="0"/>
              <a:t> </a:t>
            </a:r>
            <a:r>
              <a:rPr lang="en-US" sz="700" dirty="0" err="1"/>
              <a:t>registrace</a:t>
            </a:r>
            <a:r>
              <a:rPr lang="en-US" sz="700" dirty="0"/>
              <a:t>: 21. 09. 2017 </a:t>
            </a:r>
            <a:r>
              <a:rPr lang="en-US" sz="700" dirty="0" smtClean="0"/>
              <a:t>Datum</a:t>
            </a:r>
            <a:r>
              <a:rPr lang="cs-CZ" sz="700" dirty="0" smtClean="0"/>
              <a:t> </a:t>
            </a:r>
            <a:r>
              <a:rPr lang="en-US" sz="700" dirty="0" err="1" smtClean="0"/>
              <a:t>poslední</a:t>
            </a:r>
            <a:r>
              <a:rPr lang="en-US" sz="700" dirty="0" smtClean="0"/>
              <a:t> </a:t>
            </a:r>
            <a:r>
              <a:rPr lang="en-US" sz="700" dirty="0" err="1"/>
              <a:t>úpravy</a:t>
            </a:r>
            <a:r>
              <a:rPr lang="en-US" sz="700" dirty="0"/>
              <a:t> </a:t>
            </a:r>
            <a:r>
              <a:rPr lang="en-US" sz="700" dirty="0" err="1"/>
              <a:t>textu</a:t>
            </a:r>
            <a:r>
              <a:rPr lang="en-US" sz="700" dirty="0"/>
              <a:t> </a:t>
            </a:r>
            <a:r>
              <a:rPr lang="en-US" sz="700" dirty="0" err="1"/>
              <a:t>Zkrácené</a:t>
            </a:r>
            <a:r>
              <a:rPr lang="en-US" sz="700" dirty="0"/>
              <a:t> </a:t>
            </a:r>
            <a:r>
              <a:rPr lang="en-US" sz="700" dirty="0" err="1"/>
              <a:t>informace</a:t>
            </a:r>
            <a:r>
              <a:rPr lang="en-US" sz="700" dirty="0"/>
              <a:t> o </a:t>
            </a:r>
            <a:r>
              <a:rPr lang="en-US" sz="700" dirty="0" err="1"/>
              <a:t>přípravku</a:t>
            </a:r>
            <a:r>
              <a:rPr lang="en-US" sz="700" dirty="0"/>
              <a:t>: 11.1.2024 </a:t>
            </a:r>
            <a:r>
              <a:rPr lang="en-US" sz="700" dirty="0" err="1"/>
              <a:t>Aktuální</a:t>
            </a:r>
            <a:r>
              <a:rPr lang="en-US" sz="700" dirty="0"/>
              <a:t> </a:t>
            </a:r>
            <a:r>
              <a:rPr lang="en-US" sz="700" dirty="0" err="1" smtClean="0"/>
              <a:t>verze</a:t>
            </a:r>
            <a:r>
              <a:rPr lang="cs-CZ" sz="700" dirty="0" smtClean="0"/>
              <a:t> </a:t>
            </a:r>
            <a:r>
              <a:rPr lang="en-US" sz="700" dirty="0" err="1" smtClean="0"/>
              <a:t>Souhrnu</a:t>
            </a:r>
            <a:r>
              <a:rPr lang="en-US" sz="700" dirty="0" smtClean="0"/>
              <a:t> </a:t>
            </a:r>
            <a:r>
              <a:rPr lang="en-US" sz="700" dirty="0" err="1"/>
              <a:t>údajů</a:t>
            </a:r>
            <a:r>
              <a:rPr lang="en-US" sz="700" dirty="0"/>
              <a:t> o </a:t>
            </a:r>
            <a:r>
              <a:rPr lang="en-US" sz="700" dirty="0" err="1"/>
              <a:t>přípravku</a:t>
            </a:r>
            <a:r>
              <a:rPr lang="en-US" sz="700" dirty="0"/>
              <a:t> je </a:t>
            </a:r>
            <a:r>
              <a:rPr lang="en-US" sz="700" dirty="0" err="1"/>
              <a:t>dostupná</a:t>
            </a:r>
            <a:r>
              <a:rPr lang="en-US" sz="700" dirty="0"/>
              <a:t> </a:t>
            </a:r>
            <a:r>
              <a:rPr lang="en-US" sz="700" dirty="0" err="1"/>
              <a:t>na</a:t>
            </a:r>
            <a:r>
              <a:rPr lang="en-US" sz="700" dirty="0"/>
              <a:t> </a:t>
            </a:r>
            <a:r>
              <a:rPr lang="en-US" sz="700" dirty="0">
                <a:hlinkClick r:id="rId3"/>
              </a:rPr>
              <a:t>https://</a:t>
            </a:r>
            <a:r>
              <a:rPr lang="en-US" sz="700" dirty="0" smtClean="0">
                <a:hlinkClick r:id="rId3"/>
              </a:rPr>
              <a:t>www.roche.cz/cs/produkty-</a:t>
            </a:r>
            <a:r>
              <a:rPr lang="cs-CZ" sz="700" dirty="0" smtClean="0">
                <a:hlinkClick r:id="rId3"/>
              </a:rPr>
              <a:t> </a:t>
            </a:r>
            <a:r>
              <a:rPr lang="en-US" sz="700" dirty="0" smtClean="0">
                <a:hlinkClick r:id="rId3"/>
              </a:rPr>
              <a:t>vpois.html</a:t>
            </a:r>
            <a:r>
              <a:rPr lang="cs-CZ" sz="700" dirty="0" smtClean="0"/>
              <a:t> </a:t>
            </a:r>
            <a:r>
              <a:rPr lang="en-US" sz="700" dirty="0" err="1" smtClean="0"/>
              <a:t>Výdej</a:t>
            </a:r>
            <a:r>
              <a:rPr lang="en-US" sz="700" dirty="0" smtClean="0"/>
              <a:t> </a:t>
            </a:r>
            <a:r>
              <a:rPr lang="en-US" sz="700" dirty="0" err="1"/>
              <a:t>léčivého</a:t>
            </a:r>
            <a:r>
              <a:rPr lang="en-US" sz="700" dirty="0"/>
              <a:t> </a:t>
            </a:r>
            <a:r>
              <a:rPr lang="en-US" sz="700" dirty="0" err="1"/>
              <a:t>přípravku</a:t>
            </a:r>
            <a:r>
              <a:rPr lang="en-US" sz="700" dirty="0"/>
              <a:t> je </a:t>
            </a:r>
            <a:r>
              <a:rPr lang="en-US" sz="700" dirty="0" err="1"/>
              <a:t>vázán</a:t>
            </a:r>
            <a:r>
              <a:rPr lang="en-US" sz="700" dirty="0"/>
              <a:t> </a:t>
            </a:r>
            <a:r>
              <a:rPr lang="en-US" sz="700" dirty="0" err="1"/>
              <a:t>na</a:t>
            </a:r>
            <a:r>
              <a:rPr lang="en-US" sz="700" dirty="0"/>
              <a:t> </a:t>
            </a:r>
            <a:r>
              <a:rPr lang="en-US" sz="700" dirty="0" err="1"/>
              <a:t>lékařský</a:t>
            </a:r>
            <a:r>
              <a:rPr lang="en-US" sz="700" dirty="0"/>
              <a:t> </a:t>
            </a:r>
            <a:r>
              <a:rPr lang="en-US" sz="700" dirty="0" err="1"/>
              <a:t>předpis</a:t>
            </a:r>
            <a:r>
              <a:rPr lang="en-US" sz="700" dirty="0"/>
              <a:t>. </a:t>
            </a:r>
            <a:r>
              <a:rPr lang="en-US" sz="700" dirty="0" err="1"/>
              <a:t>Léčivý</a:t>
            </a:r>
            <a:r>
              <a:rPr lang="en-US" sz="700" dirty="0"/>
              <a:t> </a:t>
            </a:r>
            <a:r>
              <a:rPr lang="en-US" sz="700" dirty="0" err="1"/>
              <a:t>přípravek</a:t>
            </a:r>
            <a:r>
              <a:rPr lang="en-US" sz="700" dirty="0"/>
              <a:t> </a:t>
            </a:r>
            <a:r>
              <a:rPr lang="en-US" sz="700" dirty="0" smtClean="0"/>
              <a:t>TECENTRIQ</a:t>
            </a:r>
            <a:r>
              <a:rPr lang="cs-CZ" sz="700" dirty="0" smtClean="0"/>
              <a:t> </a:t>
            </a:r>
            <a:r>
              <a:rPr lang="en-US" sz="700" dirty="0" smtClean="0"/>
              <a:t>1200MG </a:t>
            </a:r>
            <a:r>
              <a:rPr lang="en-US" sz="700" dirty="0"/>
              <a:t>INF CNC SOL 1X20ML  (</a:t>
            </a:r>
            <a:r>
              <a:rPr lang="en-US" sz="700" dirty="0" err="1"/>
              <a:t>kód</a:t>
            </a:r>
            <a:r>
              <a:rPr lang="en-US" sz="700" dirty="0"/>
              <a:t> SÚKL:  0222461)  je </a:t>
            </a:r>
            <a:r>
              <a:rPr lang="en-US" sz="700" dirty="0" err="1"/>
              <a:t>hrazen</a:t>
            </a:r>
            <a:r>
              <a:rPr lang="en-US" sz="700" dirty="0"/>
              <a:t> z </a:t>
            </a:r>
            <a:r>
              <a:rPr lang="en-US" sz="700" dirty="0" err="1"/>
              <a:t>prostředků</a:t>
            </a:r>
            <a:r>
              <a:rPr lang="en-US" sz="700" dirty="0"/>
              <a:t> </a:t>
            </a:r>
            <a:r>
              <a:rPr lang="en-US" sz="700" dirty="0" err="1" smtClean="0"/>
              <a:t>veřejného</a:t>
            </a:r>
            <a:r>
              <a:rPr lang="cs-CZ" sz="700" dirty="0" smtClean="0"/>
              <a:t> </a:t>
            </a:r>
            <a:r>
              <a:rPr lang="en-US" sz="700" dirty="0" err="1" smtClean="0"/>
              <a:t>zdravotního</a:t>
            </a:r>
            <a:r>
              <a:rPr lang="en-US" sz="700" dirty="0" smtClean="0"/>
              <a:t> </a:t>
            </a:r>
            <a:r>
              <a:rPr lang="en-US" sz="700" dirty="0" err="1"/>
              <a:t>pojištění</a:t>
            </a:r>
            <a:r>
              <a:rPr lang="en-US" sz="700" dirty="0"/>
              <a:t>: 1) v </a:t>
            </a:r>
            <a:r>
              <a:rPr lang="en-US" sz="700" dirty="0" err="1"/>
              <a:t>monoterapii</a:t>
            </a:r>
            <a:r>
              <a:rPr lang="en-US" sz="700" dirty="0"/>
              <a:t> k </a:t>
            </a:r>
            <a:r>
              <a:rPr lang="en-US" sz="700" dirty="0" err="1"/>
              <a:t>léčbě</a:t>
            </a:r>
            <a:r>
              <a:rPr lang="en-US" sz="700" dirty="0"/>
              <a:t> </a:t>
            </a:r>
            <a:r>
              <a:rPr lang="en-US" sz="700" dirty="0" err="1"/>
              <a:t>dospělých</a:t>
            </a:r>
            <a:r>
              <a:rPr lang="en-US" sz="700" dirty="0"/>
              <a:t> </a:t>
            </a:r>
            <a:r>
              <a:rPr lang="en-US" sz="700" dirty="0" err="1"/>
              <a:t>pacientů</a:t>
            </a:r>
            <a:r>
              <a:rPr lang="en-US" sz="700" dirty="0"/>
              <a:t> s </a:t>
            </a:r>
            <a:r>
              <a:rPr lang="en-US" sz="700" dirty="0" err="1"/>
              <a:t>lokálně</a:t>
            </a:r>
            <a:r>
              <a:rPr lang="en-US" sz="700" dirty="0"/>
              <a:t> </a:t>
            </a:r>
            <a:r>
              <a:rPr lang="en-US" sz="700" dirty="0" err="1" smtClean="0"/>
              <a:t>pokročilým</a:t>
            </a:r>
            <a:r>
              <a:rPr lang="cs-CZ" sz="700" dirty="0" smtClean="0"/>
              <a:t> </a:t>
            </a:r>
            <a:r>
              <a:rPr lang="en-US" sz="700" dirty="0" err="1" smtClean="0"/>
              <a:t>nebo</a:t>
            </a:r>
            <a:r>
              <a:rPr lang="en-US" sz="700" dirty="0" smtClean="0"/>
              <a:t> </a:t>
            </a:r>
            <a:r>
              <a:rPr lang="en-US" sz="700" dirty="0" err="1"/>
              <a:t>metastazujícím</a:t>
            </a:r>
            <a:r>
              <a:rPr lang="en-US" sz="700" dirty="0"/>
              <a:t> NSCLC </a:t>
            </a:r>
            <a:r>
              <a:rPr lang="en-US" sz="700" dirty="0" err="1"/>
              <a:t>po</a:t>
            </a:r>
            <a:r>
              <a:rPr lang="en-US" sz="700" dirty="0"/>
              <a:t> </a:t>
            </a:r>
            <a:r>
              <a:rPr lang="en-US" sz="700" dirty="0" err="1"/>
              <a:t>předchozí</a:t>
            </a:r>
            <a:r>
              <a:rPr lang="en-US" sz="700" dirty="0"/>
              <a:t> </a:t>
            </a:r>
            <a:r>
              <a:rPr lang="en-US" sz="700" dirty="0" err="1"/>
              <a:t>chemoterapii</a:t>
            </a:r>
            <a:r>
              <a:rPr lang="en-US" sz="700" dirty="0"/>
              <a:t>, 2) v </a:t>
            </a:r>
            <a:r>
              <a:rPr lang="en-US" sz="700" dirty="0" err="1"/>
              <a:t>monoterapii</a:t>
            </a:r>
            <a:r>
              <a:rPr lang="en-US" sz="700" dirty="0"/>
              <a:t> v </a:t>
            </a:r>
            <a:r>
              <a:rPr lang="en-US" sz="700" dirty="0" err="1"/>
              <a:t>první</a:t>
            </a:r>
            <a:r>
              <a:rPr lang="en-US" sz="700" dirty="0"/>
              <a:t> </a:t>
            </a:r>
            <a:r>
              <a:rPr lang="en-US" sz="700" dirty="0" err="1"/>
              <a:t>linii</a:t>
            </a:r>
            <a:r>
              <a:rPr lang="en-US" sz="700" dirty="0"/>
              <a:t> </a:t>
            </a:r>
            <a:r>
              <a:rPr lang="en-US" sz="700" dirty="0" err="1"/>
              <a:t>léčby</a:t>
            </a:r>
            <a:r>
              <a:rPr lang="en-US" sz="700" dirty="0"/>
              <a:t/>
            </a:r>
            <a:br>
              <a:rPr lang="en-US" sz="700" dirty="0"/>
            </a:br>
            <a:r>
              <a:rPr lang="en-US" sz="700" dirty="0" err="1"/>
              <a:t>metastazujícího</a:t>
            </a:r>
            <a:r>
              <a:rPr lang="en-US" sz="700" dirty="0"/>
              <a:t> </a:t>
            </a:r>
            <a:r>
              <a:rPr lang="en-US" sz="700" dirty="0" err="1"/>
              <a:t>nemalobuněčného</a:t>
            </a:r>
            <a:r>
              <a:rPr lang="en-US" sz="700" dirty="0"/>
              <a:t> </a:t>
            </a:r>
            <a:r>
              <a:rPr lang="en-US" sz="700" dirty="0" err="1"/>
              <a:t>karcinomu</a:t>
            </a:r>
            <a:r>
              <a:rPr lang="en-US" sz="700" dirty="0"/>
              <a:t> </a:t>
            </a:r>
            <a:r>
              <a:rPr lang="en-US" sz="700" dirty="0" err="1"/>
              <a:t>plic</a:t>
            </a:r>
            <a:r>
              <a:rPr lang="en-US" sz="700" dirty="0"/>
              <a:t> u </a:t>
            </a:r>
            <a:r>
              <a:rPr lang="en-US" sz="700" dirty="0" err="1"/>
              <a:t>dospělých</a:t>
            </a:r>
            <a:r>
              <a:rPr lang="en-US" sz="700" dirty="0"/>
              <a:t> </a:t>
            </a:r>
            <a:r>
              <a:rPr lang="en-US" sz="700" dirty="0" err="1"/>
              <a:t>pacientů</a:t>
            </a:r>
            <a:r>
              <a:rPr lang="en-US" sz="700" dirty="0"/>
              <a:t>, </a:t>
            </a:r>
            <a:r>
              <a:rPr lang="en-US" sz="700" dirty="0" err="1"/>
              <a:t>jejichž</a:t>
            </a:r>
            <a:r>
              <a:rPr lang="en-US" sz="700" dirty="0"/>
              <a:t> </a:t>
            </a:r>
            <a:r>
              <a:rPr lang="en-US" sz="700" dirty="0" err="1" smtClean="0"/>
              <a:t>nádorové</a:t>
            </a:r>
            <a:r>
              <a:rPr lang="cs-CZ" sz="700" dirty="0" smtClean="0"/>
              <a:t> </a:t>
            </a:r>
            <a:r>
              <a:rPr lang="en-US" sz="700" dirty="0" err="1" smtClean="0"/>
              <a:t>elementy</a:t>
            </a:r>
            <a:r>
              <a:rPr lang="en-US" sz="700" dirty="0" smtClean="0"/>
              <a:t> </a:t>
            </a:r>
            <a:r>
              <a:rPr lang="en-US" sz="700" dirty="0" err="1"/>
              <a:t>exprimují</a:t>
            </a:r>
            <a:r>
              <a:rPr lang="en-US" sz="700" dirty="0"/>
              <a:t> PD-L1 s TPS </a:t>
            </a:r>
            <a:r>
              <a:rPr lang="en-US" sz="700" dirty="0" err="1"/>
              <a:t>větším</a:t>
            </a:r>
            <a:r>
              <a:rPr lang="en-US" sz="700" dirty="0"/>
              <a:t> </a:t>
            </a:r>
            <a:r>
              <a:rPr lang="en-US" sz="700" dirty="0" err="1"/>
              <a:t>nebo</a:t>
            </a:r>
            <a:r>
              <a:rPr lang="en-US" sz="700" dirty="0"/>
              <a:t> </a:t>
            </a:r>
            <a:r>
              <a:rPr lang="en-US" sz="700" dirty="0" err="1"/>
              <a:t>rovným</a:t>
            </a:r>
            <a:r>
              <a:rPr lang="en-US" sz="700" dirty="0"/>
              <a:t> 50 %; </a:t>
            </a:r>
            <a:r>
              <a:rPr lang="en-US" sz="700" dirty="0" err="1"/>
              <a:t>nebo</a:t>
            </a:r>
            <a:r>
              <a:rPr lang="en-US" sz="700" dirty="0"/>
              <a:t> s </a:t>
            </a:r>
            <a:r>
              <a:rPr lang="en-US" sz="700" dirty="0" err="1"/>
              <a:t>expresí</a:t>
            </a:r>
            <a:r>
              <a:rPr lang="en-US" sz="700" dirty="0"/>
              <a:t> PD-L1 </a:t>
            </a:r>
            <a:r>
              <a:rPr lang="en-US" sz="700" dirty="0" err="1"/>
              <a:t>na</a:t>
            </a:r>
            <a:r>
              <a:rPr lang="en-US" sz="700" dirty="0"/>
              <a:t> ≥ 50 </a:t>
            </a:r>
            <a:r>
              <a:rPr lang="en-US" sz="700" dirty="0" smtClean="0"/>
              <a:t>%</a:t>
            </a:r>
            <a:r>
              <a:rPr lang="cs-CZ" sz="700" dirty="0" smtClean="0"/>
              <a:t> </a:t>
            </a:r>
            <a:r>
              <a:rPr lang="en-US" sz="700" dirty="0" err="1" smtClean="0"/>
              <a:t>nádorových</a:t>
            </a:r>
            <a:r>
              <a:rPr lang="en-US" sz="700" dirty="0" smtClean="0"/>
              <a:t> </a:t>
            </a:r>
            <a:r>
              <a:rPr lang="en-US" sz="700" dirty="0" err="1"/>
              <a:t>buňkách</a:t>
            </a:r>
            <a:r>
              <a:rPr lang="en-US" sz="700" dirty="0"/>
              <a:t> </a:t>
            </a:r>
            <a:r>
              <a:rPr lang="en-US" sz="700" dirty="0" err="1"/>
              <a:t>nebo</a:t>
            </a:r>
            <a:r>
              <a:rPr lang="en-US" sz="700" dirty="0"/>
              <a:t> ≥ 10 % tumor </a:t>
            </a:r>
            <a:r>
              <a:rPr lang="en-US" sz="700" dirty="0" err="1"/>
              <a:t>infiltrujících</a:t>
            </a:r>
            <a:r>
              <a:rPr lang="en-US" sz="700" dirty="0"/>
              <a:t> </a:t>
            </a:r>
            <a:r>
              <a:rPr lang="en-US" sz="700" dirty="0" err="1"/>
              <a:t>imunitních</a:t>
            </a:r>
            <a:r>
              <a:rPr lang="en-US" sz="700" dirty="0"/>
              <a:t> </a:t>
            </a:r>
            <a:r>
              <a:rPr lang="en-US" sz="700" dirty="0" err="1"/>
              <a:t>buňkách</a:t>
            </a:r>
            <a:r>
              <a:rPr lang="en-US" sz="700" dirty="0"/>
              <a:t>, a </a:t>
            </a:r>
            <a:r>
              <a:rPr lang="en-US" sz="700" dirty="0" err="1"/>
              <a:t>kteří</a:t>
            </a:r>
            <a:r>
              <a:rPr lang="en-US" sz="700" dirty="0"/>
              <a:t> </a:t>
            </a:r>
            <a:r>
              <a:rPr lang="en-US" sz="700" dirty="0" err="1" smtClean="0"/>
              <a:t>zároveň</a:t>
            </a:r>
            <a:r>
              <a:rPr lang="cs-CZ" sz="700" dirty="0" smtClean="0"/>
              <a:t> </a:t>
            </a:r>
            <a:r>
              <a:rPr lang="en-US" sz="700" dirty="0" err="1" smtClean="0"/>
              <a:t>nejsou</a:t>
            </a:r>
            <a:r>
              <a:rPr lang="en-US" sz="700" dirty="0" smtClean="0"/>
              <a:t> </a:t>
            </a:r>
            <a:r>
              <a:rPr lang="en-US" sz="700" dirty="0" err="1"/>
              <a:t>vhodní</a:t>
            </a:r>
            <a:r>
              <a:rPr lang="en-US" sz="700" dirty="0"/>
              <a:t> k </a:t>
            </a:r>
            <a:r>
              <a:rPr lang="en-US" sz="700" dirty="0" err="1"/>
              <a:t>léčbě</a:t>
            </a:r>
            <a:r>
              <a:rPr lang="en-US" sz="700" dirty="0"/>
              <a:t> </a:t>
            </a:r>
            <a:r>
              <a:rPr lang="en-US" sz="700" dirty="0" err="1"/>
              <a:t>pembrolizumabem</a:t>
            </a:r>
            <a:r>
              <a:rPr lang="en-US" sz="700" dirty="0"/>
              <a:t> v </a:t>
            </a:r>
            <a:r>
              <a:rPr lang="en-US" sz="700" dirty="0" err="1"/>
              <a:t>kombinaci</a:t>
            </a:r>
            <a:r>
              <a:rPr lang="en-US" sz="700" dirty="0"/>
              <a:t> s </a:t>
            </a:r>
            <a:r>
              <a:rPr lang="en-US" sz="700" dirty="0" err="1"/>
              <a:t>chemoterapií</a:t>
            </a:r>
            <a:r>
              <a:rPr lang="en-US" sz="700" dirty="0"/>
              <a:t> </a:t>
            </a:r>
            <a:r>
              <a:rPr lang="en-US" sz="700" dirty="0" err="1"/>
              <a:t>tvořenou</a:t>
            </a:r>
            <a:r>
              <a:rPr lang="en-US" sz="700" dirty="0"/>
              <a:t> </a:t>
            </a:r>
            <a:r>
              <a:rPr lang="en-US" sz="700" dirty="0" err="1" smtClean="0"/>
              <a:t>pemetrexedema</a:t>
            </a:r>
            <a:r>
              <a:rPr lang="en-US" sz="700" dirty="0" smtClean="0"/>
              <a:t> </a:t>
            </a:r>
            <a:r>
              <a:rPr lang="en-US" sz="700" dirty="0" err="1"/>
              <a:t>platinovým</a:t>
            </a:r>
            <a:r>
              <a:rPr lang="en-US" sz="700" dirty="0"/>
              <a:t> </a:t>
            </a:r>
            <a:r>
              <a:rPr lang="en-US" sz="700" dirty="0" err="1"/>
              <a:t>derivátem</a:t>
            </a:r>
            <a:r>
              <a:rPr lang="en-US" sz="700" dirty="0"/>
              <a:t>, 3) v </a:t>
            </a:r>
            <a:r>
              <a:rPr lang="en-US" sz="700" dirty="0" err="1"/>
              <a:t>monoterapii</a:t>
            </a:r>
            <a:r>
              <a:rPr lang="en-US" sz="700" dirty="0"/>
              <a:t> k </a:t>
            </a:r>
            <a:r>
              <a:rPr lang="en-US" sz="700" dirty="0" err="1"/>
              <a:t>adjuvantní</a:t>
            </a:r>
            <a:r>
              <a:rPr lang="en-US" sz="700" dirty="0"/>
              <a:t> </a:t>
            </a:r>
            <a:r>
              <a:rPr lang="en-US" sz="700" dirty="0" err="1"/>
              <a:t>léčbě</a:t>
            </a:r>
            <a:r>
              <a:rPr lang="en-US" sz="700" dirty="0"/>
              <a:t> </a:t>
            </a:r>
            <a:r>
              <a:rPr lang="en-US" sz="700" dirty="0" err="1"/>
              <a:t>dospělých</a:t>
            </a:r>
            <a:r>
              <a:rPr lang="en-US" sz="700" dirty="0"/>
              <a:t> </a:t>
            </a:r>
            <a:r>
              <a:rPr lang="en-US" sz="700" dirty="0" err="1"/>
              <a:t>pacientů</a:t>
            </a:r>
            <a:r>
              <a:rPr lang="en-US" sz="700" dirty="0"/>
              <a:t> </a:t>
            </a:r>
            <a:r>
              <a:rPr lang="en-US" sz="700" dirty="0" smtClean="0"/>
              <a:t>s</a:t>
            </a:r>
            <a:r>
              <a:rPr lang="cs-CZ" sz="700" dirty="0" smtClean="0"/>
              <a:t> </a:t>
            </a:r>
            <a:r>
              <a:rPr lang="en-US" sz="700" dirty="0" err="1" smtClean="0"/>
              <a:t>nemalobuněčným</a:t>
            </a:r>
            <a:r>
              <a:rPr lang="en-US" sz="700" dirty="0" smtClean="0"/>
              <a:t> </a:t>
            </a:r>
            <a:r>
              <a:rPr lang="en-US" sz="700" dirty="0" err="1"/>
              <a:t>karcinomem</a:t>
            </a:r>
            <a:r>
              <a:rPr lang="en-US" sz="700" dirty="0"/>
              <a:t> </a:t>
            </a:r>
            <a:r>
              <a:rPr lang="en-US" sz="700" dirty="0" err="1"/>
              <a:t>plic</a:t>
            </a:r>
            <a:r>
              <a:rPr lang="en-US" sz="700" dirty="0"/>
              <a:t> s </a:t>
            </a:r>
            <a:r>
              <a:rPr lang="en-US" sz="700" dirty="0" err="1"/>
              <a:t>vysokým</a:t>
            </a:r>
            <a:r>
              <a:rPr lang="en-US" sz="700" dirty="0"/>
              <a:t> </a:t>
            </a:r>
            <a:r>
              <a:rPr lang="en-US" sz="700" dirty="0" err="1"/>
              <a:t>rizikem</a:t>
            </a:r>
            <a:r>
              <a:rPr lang="en-US" sz="700" dirty="0"/>
              <a:t> </a:t>
            </a:r>
            <a:r>
              <a:rPr lang="en-US" sz="700" dirty="0" err="1"/>
              <a:t>rekurence</a:t>
            </a:r>
            <a:r>
              <a:rPr lang="en-US" sz="700" dirty="0"/>
              <a:t> </a:t>
            </a:r>
            <a:r>
              <a:rPr lang="en-US" sz="700" dirty="0" err="1"/>
              <a:t>onemocnění</a:t>
            </a:r>
            <a:r>
              <a:rPr lang="en-US" sz="700" dirty="0"/>
              <a:t>, </a:t>
            </a:r>
            <a:r>
              <a:rPr lang="en-US" sz="700" dirty="0" err="1" smtClean="0"/>
              <a:t>jejichž</a:t>
            </a:r>
            <a:r>
              <a:rPr lang="cs-CZ" sz="700" dirty="0" smtClean="0"/>
              <a:t> </a:t>
            </a:r>
            <a:r>
              <a:rPr lang="en-US" sz="700" dirty="0" err="1" smtClean="0"/>
              <a:t>nádorové</a:t>
            </a:r>
            <a:r>
              <a:rPr lang="en-US" sz="700" dirty="0" smtClean="0"/>
              <a:t> </a:t>
            </a:r>
            <a:r>
              <a:rPr lang="en-US" sz="700" dirty="0" err="1"/>
              <a:t>elementy</a:t>
            </a:r>
            <a:r>
              <a:rPr lang="en-US" sz="700" dirty="0"/>
              <a:t> </a:t>
            </a:r>
            <a:r>
              <a:rPr lang="en-US" sz="700" dirty="0" err="1"/>
              <a:t>exprimují</a:t>
            </a:r>
            <a:r>
              <a:rPr lang="en-US" sz="700" dirty="0"/>
              <a:t> PD-L1 s TPS </a:t>
            </a:r>
            <a:r>
              <a:rPr lang="en-US" sz="700" dirty="0" err="1"/>
              <a:t>větším</a:t>
            </a:r>
            <a:r>
              <a:rPr lang="en-US" sz="700" dirty="0"/>
              <a:t> </a:t>
            </a:r>
            <a:r>
              <a:rPr lang="en-US" sz="700" dirty="0" err="1"/>
              <a:t>nebo</a:t>
            </a:r>
            <a:r>
              <a:rPr lang="en-US" sz="700" dirty="0"/>
              <a:t> </a:t>
            </a:r>
            <a:r>
              <a:rPr lang="en-US" sz="700" dirty="0" err="1"/>
              <a:t>rovným</a:t>
            </a:r>
            <a:r>
              <a:rPr lang="en-US" sz="700" dirty="0"/>
              <a:t> 50 %, </a:t>
            </a:r>
            <a:r>
              <a:rPr lang="en-US" sz="700" dirty="0" err="1"/>
              <a:t>nebo</a:t>
            </a:r>
            <a:r>
              <a:rPr lang="en-US" sz="700" dirty="0"/>
              <a:t> </a:t>
            </a:r>
            <a:r>
              <a:rPr lang="en-US" sz="700" dirty="0" err="1"/>
              <a:t>jejichž</a:t>
            </a:r>
            <a:r>
              <a:rPr lang="en-US" sz="700" dirty="0"/>
              <a:t> </a:t>
            </a:r>
            <a:r>
              <a:rPr lang="en-US" sz="700" dirty="0" err="1" smtClean="0"/>
              <a:t>nádory</a:t>
            </a:r>
            <a:r>
              <a:rPr lang="cs-CZ" sz="700" dirty="0" smtClean="0"/>
              <a:t> </a:t>
            </a:r>
            <a:r>
              <a:rPr lang="en-US" sz="700" dirty="0" err="1" smtClean="0"/>
              <a:t>vykazují</a:t>
            </a:r>
            <a:r>
              <a:rPr lang="en-US" sz="700" dirty="0" smtClean="0"/>
              <a:t> </a:t>
            </a:r>
            <a:r>
              <a:rPr lang="en-US" sz="700" dirty="0" err="1"/>
              <a:t>expresi</a:t>
            </a:r>
            <a:r>
              <a:rPr lang="en-US" sz="700" dirty="0"/>
              <a:t> PD-L1 </a:t>
            </a:r>
            <a:r>
              <a:rPr lang="en-US" sz="700" dirty="0" err="1"/>
              <a:t>na</a:t>
            </a:r>
            <a:r>
              <a:rPr lang="en-US" sz="700" dirty="0"/>
              <a:t> ≥ 50 % </a:t>
            </a:r>
            <a:r>
              <a:rPr lang="en-US" sz="700" dirty="0" err="1"/>
              <a:t>nádorových</a:t>
            </a:r>
            <a:r>
              <a:rPr lang="en-US" sz="700" dirty="0"/>
              <a:t> </a:t>
            </a:r>
            <a:r>
              <a:rPr lang="en-US" sz="700" dirty="0" err="1"/>
              <a:t>buněk</a:t>
            </a:r>
            <a:r>
              <a:rPr lang="en-US" sz="700" dirty="0"/>
              <a:t> (TC), </a:t>
            </a:r>
            <a:r>
              <a:rPr lang="en-US" sz="700" dirty="0" err="1"/>
              <a:t>po</a:t>
            </a:r>
            <a:r>
              <a:rPr lang="en-US" sz="700" dirty="0"/>
              <a:t> </a:t>
            </a:r>
            <a:r>
              <a:rPr lang="en-US" sz="700" dirty="0" err="1"/>
              <a:t>úplné</a:t>
            </a:r>
            <a:r>
              <a:rPr lang="en-US" sz="700" dirty="0"/>
              <a:t> </a:t>
            </a:r>
            <a:r>
              <a:rPr lang="en-US" sz="700" dirty="0" err="1"/>
              <a:t>resekci</a:t>
            </a:r>
            <a:r>
              <a:rPr lang="en-US" sz="700" dirty="0"/>
              <a:t> a </a:t>
            </a:r>
            <a:r>
              <a:rPr lang="en-US" sz="700" dirty="0" err="1" smtClean="0"/>
              <a:t>chemoterapii</a:t>
            </a:r>
            <a:r>
              <a:rPr lang="cs-CZ" sz="700" dirty="0" smtClean="0"/>
              <a:t> </a:t>
            </a:r>
            <a:r>
              <a:rPr lang="en-US" sz="700" dirty="0" err="1" smtClean="0"/>
              <a:t>na</a:t>
            </a:r>
            <a:r>
              <a:rPr lang="en-US" sz="700" dirty="0" smtClean="0"/>
              <a:t> </a:t>
            </a:r>
            <a:r>
              <a:rPr lang="en-US" sz="700" dirty="0" err="1"/>
              <a:t>bázi</a:t>
            </a:r>
            <a:r>
              <a:rPr lang="en-US" sz="700" dirty="0"/>
              <a:t> </a:t>
            </a:r>
            <a:r>
              <a:rPr lang="en-US" sz="700" dirty="0" err="1"/>
              <a:t>platiny</a:t>
            </a:r>
            <a:r>
              <a:rPr lang="en-US" sz="700" dirty="0"/>
              <a:t>, 4) v </a:t>
            </a:r>
            <a:r>
              <a:rPr lang="en-US" sz="700" dirty="0" err="1"/>
              <a:t>kombinaci</a:t>
            </a:r>
            <a:r>
              <a:rPr lang="en-US" sz="700" dirty="0"/>
              <a:t> s </a:t>
            </a:r>
            <a:r>
              <a:rPr lang="en-US" sz="700" dirty="0" err="1"/>
              <a:t>bevacizumabem</a:t>
            </a:r>
            <a:r>
              <a:rPr lang="en-US" sz="700" dirty="0"/>
              <a:t> v </a:t>
            </a:r>
            <a:r>
              <a:rPr lang="en-US" sz="700" dirty="0" err="1"/>
              <a:t>léčbě</a:t>
            </a:r>
            <a:r>
              <a:rPr lang="en-US" sz="700" dirty="0"/>
              <a:t> </a:t>
            </a:r>
            <a:r>
              <a:rPr lang="en-US" sz="700" dirty="0" err="1"/>
              <a:t>dospělých</a:t>
            </a:r>
            <a:r>
              <a:rPr lang="en-US" sz="700" dirty="0"/>
              <a:t> </a:t>
            </a:r>
            <a:r>
              <a:rPr lang="en-US" sz="700" dirty="0" err="1"/>
              <a:t>pacientů</a:t>
            </a:r>
            <a:r>
              <a:rPr lang="en-US" sz="700" dirty="0"/>
              <a:t> s </a:t>
            </a:r>
            <a:r>
              <a:rPr lang="en-US" sz="700" dirty="0" err="1" smtClean="0"/>
              <a:t>pokročilým</a:t>
            </a:r>
            <a:r>
              <a:rPr lang="cs-CZ" sz="700" dirty="0" smtClean="0"/>
              <a:t> </a:t>
            </a:r>
            <a:r>
              <a:rPr lang="en-US" sz="700" dirty="0" err="1" smtClean="0"/>
              <a:t>nebo</a:t>
            </a:r>
            <a:r>
              <a:rPr lang="en-US" sz="700" dirty="0" smtClean="0"/>
              <a:t> </a:t>
            </a:r>
            <a:r>
              <a:rPr lang="en-US" sz="700" dirty="0" err="1"/>
              <a:t>neresekovatelným</a:t>
            </a:r>
            <a:r>
              <a:rPr lang="en-US" sz="700" dirty="0"/>
              <a:t> </a:t>
            </a:r>
            <a:r>
              <a:rPr lang="en-US" sz="700" dirty="0" err="1"/>
              <a:t>hepatocelulárním</a:t>
            </a:r>
            <a:r>
              <a:rPr lang="en-US" sz="700" dirty="0"/>
              <a:t> </a:t>
            </a:r>
            <a:r>
              <a:rPr lang="en-US" sz="700" dirty="0" err="1"/>
              <a:t>karcinomem</a:t>
            </a:r>
            <a:r>
              <a:rPr lang="en-US" sz="700" dirty="0"/>
              <a:t> s </a:t>
            </a:r>
            <a:r>
              <a:rPr lang="en-US" sz="700" dirty="0" err="1"/>
              <a:t>jaterní</a:t>
            </a:r>
            <a:r>
              <a:rPr lang="en-US" sz="700" dirty="0"/>
              <a:t> </a:t>
            </a:r>
            <a:r>
              <a:rPr lang="en-US" sz="700" dirty="0" err="1"/>
              <a:t>funkcí</a:t>
            </a:r>
            <a:r>
              <a:rPr lang="en-US" sz="700" dirty="0"/>
              <a:t> </a:t>
            </a:r>
            <a:r>
              <a:rPr lang="en-US" sz="700" dirty="0" err="1"/>
              <a:t>hodnocenou</a:t>
            </a:r>
            <a:r>
              <a:rPr lang="en-US" sz="700" dirty="0"/>
              <a:t> </a:t>
            </a:r>
            <a:r>
              <a:rPr lang="en-US" sz="700" dirty="0" err="1"/>
              <a:t>skóre</a:t>
            </a:r>
            <a:r>
              <a:rPr lang="en-US" sz="700" dirty="0"/>
              <a:t> </a:t>
            </a:r>
            <a:r>
              <a:rPr lang="en-US" sz="700" dirty="0" smtClean="0"/>
              <a:t>A</a:t>
            </a:r>
            <a:r>
              <a:rPr lang="cs-CZ" sz="700" dirty="0" smtClean="0"/>
              <a:t>- </a:t>
            </a:r>
            <a:r>
              <a:rPr lang="en-US" sz="700" dirty="0" err="1" smtClean="0"/>
              <a:t>dle</a:t>
            </a:r>
            <a:r>
              <a:rPr lang="en-US" sz="700" dirty="0" smtClean="0"/>
              <a:t> </a:t>
            </a:r>
            <a:r>
              <a:rPr lang="en-US" sz="700" dirty="0"/>
              <a:t>Child-</a:t>
            </a:r>
            <a:r>
              <a:rPr lang="en-US" sz="700" dirty="0" err="1"/>
              <a:t>Pughovy</a:t>
            </a:r>
            <a:r>
              <a:rPr lang="en-US" sz="700" dirty="0"/>
              <a:t> </a:t>
            </a:r>
            <a:r>
              <a:rPr lang="en-US" sz="700" dirty="0" err="1"/>
              <a:t>klasifikace</a:t>
            </a:r>
            <a:r>
              <a:rPr lang="en-US" sz="700" dirty="0"/>
              <a:t>, </a:t>
            </a:r>
            <a:r>
              <a:rPr lang="en-US" sz="700" dirty="0" err="1"/>
              <a:t>kteří</a:t>
            </a:r>
            <a:r>
              <a:rPr lang="en-US" sz="700" dirty="0"/>
              <a:t> </a:t>
            </a:r>
            <a:r>
              <a:rPr lang="en-US" sz="700" dirty="0" err="1"/>
              <a:t>dosud</a:t>
            </a:r>
            <a:r>
              <a:rPr lang="en-US" sz="700" dirty="0"/>
              <a:t> </a:t>
            </a:r>
            <a:r>
              <a:rPr lang="en-US" sz="700" dirty="0" err="1"/>
              <a:t>neužívali</a:t>
            </a:r>
            <a:r>
              <a:rPr lang="en-US" sz="700" dirty="0"/>
              <a:t> </a:t>
            </a:r>
            <a:r>
              <a:rPr lang="en-US" sz="700" dirty="0" err="1"/>
              <a:t>systémovou</a:t>
            </a:r>
            <a:r>
              <a:rPr lang="en-US" sz="700" dirty="0"/>
              <a:t> </a:t>
            </a:r>
            <a:r>
              <a:rPr lang="en-US" sz="700" dirty="0" err="1"/>
              <a:t>léčbu</a:t>
            </a:r>
            <a:r>
              <a:rPr lang="en-US" sz="700" dirty="0"/>
              <a:t> a u </a:t>
            </a:r>
            <a:r>
              <a:rPr lang="en-US" sz="700" dirty="0" err="1" smtClean="0"/>
              <a:t>kterých</a:t>
            </a:r>
            <a:r>
              <a:rPr lang="cs-CZ" sz="700" dirty="0" smtClean="0"/>
              <a:t> </a:t>
            </a:r>
            <a:r>
              <a:rPr lang="en-US" sz="700" dirty="0" err="1" smtClean="0"/>
              <a:t>lokoregionální</a:t>
            </a:r>
            <a:r>
              <a:rPr lang="en-US" sz="700" dirty="0" smtClean="0"/>
              <a:t> </a:t>
            </a:r>
            <a:r>
              <a:rPr lang="en-US" sz="700" dirty="0" err="1"/>
              <a:t>léčba</a:t>
            </a:r>
            <a:r>
              <a:rPr lang="en-US" sz="700" dirty="0"/>
              <a:t> </a:t>
            </a:r>
            <a:r>
              <a:rPr lang="en-US" sz="700" dirty="0" err="1"/>
              <a:t>nepředstavuje</a:t>
            </a:r>
            <a:r>
              <a:rPr lang="en-US" sz="700" dirty="0"/>
              <a:t> </a:t>
            </a:r>
            <a:r>
              <a:rPr lang="en-US" sz="700" dirty="0" err="1"/>
              <a:t>léčebnou</a:t>
            </a:r>
            <a:r>
              <a:rPr lang="en-US" sz="700" dirty="0"/>
              <a:t> </a:t>
            </a:r>
            <a:r>
              <a:rPr lang="en-US" sz="700" dirty="0" err="1"/>
              <a:t>možnost</a:t>
            </a:r>
            <a:r>
              <a:rPr lang="en-US" sz="700" dirty="0"/>
              <a:t>. </a:t>
            </a:r>
            <a:r>
              <a:rPr lang="en-US" sz="700" dirty="0" err="1"/>
              <a:t>Léčivý</a:t>
            </a:r>
            <a:r>
              <a:rPr lang="en-US" sz="700" dirty="0"/>
              <a:t> </a:t>
            </a:r>
            <a:r>
              <a:rPr lang="en-US" sz="700" dirty="0" err="1" smtClean="0"/>
              <a:t>přípravek</a:t>
            </a:r>
            <a:r>
              <a:rPr lang="cs-CZ" sz="700" dirty="0" smtClean="0"/>
              <a:t> </a:t>
            </a:r>
            <a:r>
              <a:rPr lang="en-US" sz="700" dirty="0" smtClean="0"/>
              <a:t>TECENTRIQ</a:t>
            </a:r>
            <a:r>
              <a:rPr lang="en-US" sz="700" dirty="0"/>
              <a:t> 840MG INF CNC SOL 1X14ML (</a:t>
            </a:r>
            <a:r>
              <a:rPr lang="en-US" sz="700" dirty="0" err="1"/>
              <a:t>kód</a:t>
            </a:r>
            <a:r>
              <a:rPr lang="en-US" sz="700" dirty="0"/>
              <a:t> SÚKL: 0238583)je </a:t>
            </a:r>
            <a:r>
              <a:rPr lang="en-US" sz="700" dirty="0" err="1"/>
              <a:t>hrazen</a:t>
            </a:r>
            <a:r>
              <a:rPr lang="en-US" sz="700" dirty="0"/>
              <a:t> z </a:t>
            </a:r>
            <a:r>
              <a:rPr lang="en-US" sz="700" dirty="0" err="1" smtClean="0"/>
              <a:t>prostředků</a:t>
            </a:r>
            <a:r>
              <a:rPr lang="cs-CZ" sz="700" dirty="0" smtClean="0"/>
              <a:t> </a:t>
            </a:r>
            <a:r>
              <a:rPr lang="en-US" sz="700" dirty="0" err="1" smtClean="0"/>
              <a:t>veřejného</a:t>
            </a:r>
            <a:r>
              <a:rPr lang="en-US" sz="700" dirty="0" smtClean="0"/>
              <a:t> </a:t>
            </a:r>
            <a:r>
              <a:rPr lang="en-US" sz="700" dirty="0" err="1"/>
              <a:t>zdravotního</a:t>
            </a:r>
            <a:r>
              <a:rPr lang="en-US" sz="700" dirty="0"/>
              <a:t> </a:t>
            </a:r>
            <a:r>
              <a:rPr lang="en-US" sz="700" dirty="0" err="1"/>
              <a:t>pojištění</a:t>
            </a:r>
            <a:r>
              <a:rPr lang="en-US" sz="700" dirty="0"/>
              <a:t>*v </a:t>
            </a:r>
            <a:r>
              <a:rPr lang="en-US" sz="700" dirty="0" err="1"/>
              <a:t>kombinaci</a:t>
            </a:r>
            <a:r>
              <a:rPr lang="en-US" sz="700" dirty="0"/>
              <a:t> s </a:t>
            </a:r>
            <a:r>
              <a:rPr lang="en-US" sz="700" dirty="0" err="1"/>
              <a:t>etoposidem</a:t>
            </a:r>
            <a:r>
              <a:rPr lang="en-US" sz="700" dirty="0"/>
              <a:t> a </a:t>
            </a:r>
            <a:r>
              <a:rPr lang="en-US" sz="700" dirty="0" err="1"/>
              <a:t>karboplatinou</a:t>
            </a:r>
            <a:r>
              <a:rPr lang="en-US" sz="700" dirty="0"/>
              <a:t> v </a:t>
            </a:r>
            <a:r>
              <a:rPr lang="en-US" sz="700" dirty="0" err="1"/>
              <a:t>první</a:t>
            </a:r>
            <a:r>
              <a:rPr lang="en-US" sz="700" dirty="0"/>
              <a:t> </a:t>
            </a:r>
            <a:r>
              <a:rPr lang="en-US" sz="700" dirty="0" err="1"/>
              <a:t>linii</a:t>
            </a:r>
            <a:r>
              <a:rPr lang="en-US" sz="700" dirty="0"/>
              <a:t> </a:t>
            </a:r>
            <a:r>
              <a:rPr lang="en-US" sz="700" dirty="0" err="1" smtClean="0"/>
              <a:t>léčby</a:t>
            </a:r>
            <a:r>
              <a:rPr lang="cs-CZ" sz="700" dirty="0" smtClean="0"/>
              <a:t> </a:t>
            </a:r>
            <a:r>
              <a:rPr lang="en-US" sz="700" dirty="0" err="1" smtClean="0"/>
              <a:t>dospělých</a:t>
            </a:r>
            <a:r>
              <a:rPr lang="en-US" sz="700" dirty="0" smtClean="0"/>
              <a:t> </a:t>
            </a:r>
            <a:r>
              <a:rPr lang="en-US" sz="700" dirty="0" err="1"/>
              <a:t>pacientů</a:t>
            </a:r>
            <a:r>
              <a:rPr lang="en-US" sz="700" dirty="0"/>
              <a:t> s </a:t>
            </a:r>
            <a:r>
              <a:rPr lang="en-US" sz="700" dirty="0" err="1"/>
              <a:t>pokročilým</a:t>
            </a:r>
            <a:r>
              <a:rPr lang="en-US" sz="700" dirty="0"/>
              <a:t> </a:t>
            </a:r>
            <a:r>
              <a:rPr lang="en-US" sz="700" dirty="0" err="1"/>
              <a:t>stádiem</a:t>
            </a:r>
            <a:r>
              <a:rPr lang="en-US" sz="700" dirty="0"/>
              <a:t> </a:t>
            </a:r>
            <a:r>
              <a:rPr lang="en-US" sz="700" dirty="0" err="1"/>
              <a:t>malobuněčného</a:t>
            </a:r>
            <a:r>
              <a:rPr lang="en-US" sz="700" dirty="0"/>
              <a:t> </a:t>
            </a:r>
            <a:r>
              <a:rPr lang="en-US" sz="700" dirty="0" err="1"/>
              <a:t>karcinomu</a:t>
            </a:r>
            <a:r>
              <a:rPr lang="en-US" sz="700" dirty="0"/>
              <a:t> </a:t>
            </a:r>
            <a:r>
              <a:rPr lang="en-US" sz="700" dirty="0" err="1"/>
              <a:t>plic</a:t>
            </a:r>
            <a:r>
              <a:rPr lang="en-US" sz="700" dirty="0"/>
              <a:t> (ES-SCLC) </a:t>
            </a:r>
            <a:r>
              <a:rPr lang="en-US" sz="700" dirty="0" err="1" smtClean="0"/>
              <a:t>Detailní</a:t>
            </a:r>
            <a:r>
              <a:rPr lang="cs-CZ" sz="700" dirty="0" smtClean="0"/>
              <a:t> </a:t>
            </a:r>
            <a:r>
              <a:rPr lang="en-US" sz="700" dirty="0" err="1" smtClean="0"/>
              <a:t>podmínky</a:t>
            </a:r>
            <a:r>
              <a:rPr lang="en-US" sz="700" dirty="0" smtClean="0"/>
              <a:t> </a:t>
            </a:r>
            <a:r>
              <a:rPr lang="en-US" sz="700" dirty="0" err="1"/>
              <a:t>úhrady</a:t>
            </a:r>
            <a:r>
              <a:rPr lang="en-US" sz="700" dirty="0"/>
              <a:t> </a:t>
            </a:r>
            <a:r>
              <a:rPr lang="en-US" sz="700" dirty="0" err="1"/>
              <a:t>viz</a:t>
            </a:r>
            <a:r>
              <a:rPr lang="en-US" sz="700" dirty="0"/>
              <a:t> www.sukl.cz. O </a:t>
            </a:r>
            <a:r>
              <a:rPr lang="en-US" sz="700" dirty="0" err="1"/>
              <a:t>úhradě</a:t>
            </a:r>
            <a:r>
              <a:rPr lang="en-US" sz="700" dirty="0"/>
              <a:t> v </a:t>
            </a:r>
            <a:r>
              <a:rPr lang="en-US" sz="700" dirty="0" err="1"/>
              <a:t>dalších</a:t>
            </a:r>
            <a:r>
              <a:rPr lang="en-US" sz="700" dirty="0"/>
              <a:t> </a:t>
            </a:r>
            <a:r>
              <a:rPr lang="en-US" sz="700" dirty="0" err="1"/>
              <a:t>indikacích</a:t>
            </a:r>
            <a:r>
              <a:rPr lang="en-US" sz="700" dirty="0"/>
              <a:t> a </a:t>
            </a:r>
            <a:r>
              <a:rPr lang="en-US" sz="700" dirty="0" err="1"/>
              <a:t>úhradě</a:t>
            </a:r>
            <a:r>
              <a:rPr lang="en-US" sz="700" dirty="0"/>
              <a:t> </a:t>
            </a:r>
            <a:r>
              <a:rPr lang="en-US" sz="700" dirty="0" err="1"/>
              <a:t>Tecentriq</a:t>
            </a:r>
            <a:r>
              <a:rPr lang="en-US" sz="700" dirty="0"/>
              <a:t> </a:t>
            </a:r>
            <a:r>
              <a:rPr lang="en-US" sz="700" dirty="0" smtClean="0"/>
              <a:t>1875mg</a:t>
            </a:r>
            <a:r>
              <a:rPr lang="cs-CZ" sz="700" dirty="0" smtClean="0"/>
              <a:t> </a:t>
            </a:r>
            <a:r>
              <a:rPr lang="en-US" sz="700" dirty="0" err="1" smtClean="0"/>
              <a:t>injekční</a:t>
            </a:r>
            <a:r>
              <a:rPr lang="en-US" sz="700" dirty="0" smtClean="0"/>
              <a:t> </a:t>
            </a:r>
            <a:r>
              <a:rPr lang="en-US" sz="700" dirty="0" err="1"/>
              <a:t>roztok</a:t>
            </a:r>
            <a:r>
              <a:rPr lang="en-US" sz="700" dirty="0"/>
              <a:t> </a:t>
            </a:r>
            <a:r>
              <a:rPr lang="en-US" sz="700" dirty="0" err="1"/>
              <a:t>zatím</a:t>
            </a:r>
            <a:r>
              <a:rPr lang="en-US" sz="700" dirty="0"/>
              <a:t> </a:t>
            </a:r>
            <a:r>
              <a:rPr lang="en-US" sz="700" dirty="0" err="1"/>
              <a:t>nebylo</a:t>
            </a:r>
            <a:r>
              <a:rPr lang="en-US" sz="700" dirty="0"/>
              <a:t> </a:t>
            </a:r>
            <a:r>
              <a:rPr lang="en-US" sz="700" dirty="0" err="1" smtClean="0"/>
              <a:t>rozhodnuto</a:t>
            </a:r>
            <a:r>
              <a:rPr lang="en-US" sz="700" dirty="0" smtClean="0"/>
              <a:t>.</a:t>
            </a:r>
            <a:r>
              <a:rPr lang="cs-CZ" sz="700" dirty="0" smtClean="0"/>
              <a:t> </a:t>
            </a:r>
            <a:r>
              <a:rPr lang="en-US" sz="700" dirty="0" err="1" smtClean="0"/>
              <a:t>Další</a:t>
            </a:r>
            <a:r>
              <a:rPr lang="en-US" sz="700" dirty="0" smtClean="0"/>
              <a:t> </a:t>
            </a:r>
            <a:r>
              <a:rPr lang="en-US" sz="700" dirty="0" err="1"/>
              <a:t>informace</a:t>
            </a:r>
            <a:r>
              <a:rPr lang="en-US" sz="700" dirty="0"/>
              <a:t> o </a:t>
            </a:r>
            <a:r>
              <a:rPr lang="en-US" sz="700" dirty="0" err="1"/>
              <a:t>přípravku</a:t>
            </a:r>
            <a:r>
              <a:rPr lang="en-US" sz="700" dirty="0"/>
              <a:t> </a:t>
            </a:r>
            <a:r>
              <a:rPr lang="en-US" sz="700" dirty="0" err="1"/>
              <a:t>získáte</a:t>
            </a:r>
            <a:r>
              <a:rPr lang="en-US" sz="700" dirty="0"/>
              <a:t> z </a:t>
            </a:r>
            <a:r>
              <a:rPr lang="en-US" sz="700" dirty="0" err="1"/>
              <a:t>platného</a:t>
            </a:r>
            <a:r>
              <a:rPr lang="en-US" sz="700" dirty="0"/>
              <a:t> </a:t>
            </a:r>
            <a:r>
              <a:rPr lang="en-US" sz="700" dirty="0" err="1"/>
              <a:t>Souhrnu</a:t>
            </a:r>
            <a:r>
              <a:rPr lang="en-US" sz="700" dirty="0"/>
              <a:t> </a:t>
            </a:r>
            <a:r>
              <a:rPr lang="en-US" sz="700" dirty="0" err="1"/>
              <a:t>údajů</a:t>
            </a:r>
            <a:r>
              <a:rPr lang="en-US" sz="700" dirty="0"/>
              <a:t> o </a:t>
            </a:r>
            <a:r>
              <a:rPr lang="en-US" sz="700" dirty="0" err="1"/>
              <a:t>přípravku</a:t>
            </a:r>
            <a:r>
              <a:rPr lang="en-US" sz="700" dirty="0"/>
              <a:t> </a:t>
            </a:r>
            <a:r>
              <a:rPr lang="en-US" sz="700" dirty="0" err="1"/>
              <a:t>Tecentriq</a:t>
            </a:r>
            <a:r>
              <a:rPr lang="en-US" sz="700" dirty="0"/>
              <a:t>, </a:t>
            </a:r>
            <a:r>
              <a:rPr lang="en-US" sz="700" dirty="0" err="1"/>
              <a:t>nebo</a:t>
            </a:r>
            <a:r>
              <a:rPr lang="en-US" sz="700" dirty="0"/>
              <a:t> </a:t>
            </a:r>
            <a:r>
              <a:rPr lang="en-US" sz="700" dirty="0" err="1" smtClean="0"/>
              <a:t>na</a:t>
            </a:r>
            <a:r>
              <a:rPr lang="cs-CZ" sz="700" dirty="0" smtClean="0"/>
              <a:t> </a:t>
            </a:r>
            <a:r>
              <a:rPr lang="en-US" sz="700" dirty="0" err="1" smtClean="0"/>
              <a:t>adrese</a:t>
            </a:r>
            <a:r>
              <a:rPr lang="en-US" sz="700" dirty="0"/>
              <a:t>: Roche </a:t>
            </a:r>
            <a:r>
              <a:rPr lang="en-US" sz="700" dirty="0" err="1"/>
              <a:t>s.r.o</a:t>
            </a:r>
            <a:r>
              <a:rPr lang="en-US" sz="700" dirty="0"/>
              <a:t>., Futurama Business Park </a:t>
            </a:r>
            <a:r>
              <a:rPr lang="en-US" sz="700" dirty="0" err="1"/>
              <a:t>Bld</a:t>
            </a:r>
            <a:r>
              <a:rPr lang="en-US" sz="700" dirty="0"/>
              <a:t> F, </a:t>
            </a:r>
            <a:r>
              <a:rPr lang="en-US" sz="700" dirty="0" err="1"/>
              <a:t>Sokolovská</a:t>
            </a:r>
            <a:r>
              <a:rPr lang="en-US" sz="700" dirty="0"/>
              <a:t> 685/136f, 186 00 Praha </a:t>
            </a:r>
            <a:r>
              <a:rPr lang="en-US" sz="700" dirty="0" smtClean="0"/>
              <a:t>8,</a:t>
            </a:r>
            <a:r>
              <a:rPr lang="cs-CZ" sz="700" dirty="0" smtClean="0"/>
              <a:t> </a:t>
            </a:r>
            <a:r>
              <a:rPr lang="en-US" sz="700" dirty="0" err="1" smtClean="0"/>
              <a:t>telefon</a:t>
            </a:r>
            <a:r>
              <a:rPr lang="en-US" sz="700" dirty="0" smtClean="0"/>
              <a:t> </a:t>
            </a:r>
            <a:r>
              <a:rPr lang="en-US" sz="700" dirty="0"/>
              <a:t>220 382 111. </a:t>
            </a:r>
            <a:r>
              <a:rPr lang="en-US" sz="700" dirty="0" err="1"/>
              <a:t>Podrobné</a:t>
            </a:r>
            <a:r>
              <a:rPr lang="en-US" sz="700" dirty="0"/>
              <a:t> </a:t>
            </a:r>
            <a:r>
              <a:rPr lang="en-US" sz="700" dirty="0" err="1"/>
              <a:t>informace</a:t>
            </a:r>
            <a:r>
              <a:rPr lang="en-US" sz="700" dirty="0"/>
              <a:t> o </a:t>
            </a:r>
            <a:r>
              <a:rPr lang="en-US" sz="700" dirty="0" err="1"/>
              <a:t>tomto</a:t>
            </a:r>
            <a:r>
              <a:rPr lang="en-US" sz="700" dirty="0"/>
              <a:t> </a:t>
            </a:r>
            <a:r>
              <a:rPr lang="en-US" sz="700" dirty="0" err="1"/>
              <a:t>přípravku</a:t>
            </a:r>
            <a:r>
              <a:rPr lang="en-US" sz="700" dirty="0"/>
              <a:t> </a:t>
            </a:r>
            <a:r>
              <a:rPr lang="en-US" sz="700" dirty="0" err="1"/>
              <a:t>jsou</a:t>
            </a:r>
            <a:r>
              <a:rPr lang="en-US" sz="700" dirty="0"/>
              <a:t> </a:t>
            </a:r>
            <a:r>
              <a:rPr lang="en-US" sz="700" dirty="0" err="1"/>
              <a:t>uveřejněny</a:t>
            </a:r>
            <a:r>
              <a:rPr lang="en-US" sz="700" dirty="0"/>
              <a:t> </a:t>
            </a:r>
            <a:r>
              <a:rPr lang="en-US" sz="700" dirty="0" err="1"/>
              <a:t>na</a:t>
            </a:r>
            <a:r>
              <a:rPr lang="en-US" sz="700" dirty="0"/>
              <a:t> </a:t>
            </a:r>
            <a:r>
              <a:rPr lang="en-US" sz="700" dirty="0" err="1"/>
              <a:t>webových</a:t>
            </a:r>
            <a:r>
              <a:rPr lang="en-US" sz="700" dirty="0"/>
              <a:t/>
            </a:r>
            <a:br>
              <a:rPr lang="en-US" sz="700" dirty="0"/>
            </a:br>
            <a:r>
              <a:rPr lang="en-US" sz="700" dirty="0" err="1"/>
              <a:t>stránkách</a:t>
            </a:r>
            <a:r>
              <a:rPr lang="en-US" sz="700" dirty="0"/>
              <a:t> </a:t>
            </a:r>
            <a:r>
              <a:rPr lang="en-US" sz="700" dirty="0" err="1"/>
              <a:t>Evropské</a:t>
            </a:r>
            <a:r>
              <a:rPr lang="en-US" sz="700" dirty="0"/>
              <a:t> </a:t>
            </a:r>
            <a:r>
              <a:rPr lang="en-US" sz="700" dirty="0" err="1"/>
              <a:t>lékové</a:t>
            </a:r>
            <a:r>
              <a:rPr lang="en-US" sz="700" dirty="0"/>
              <a:t> </a:t>
            </a:r>
            <a:r>
              <a:rPr lang="en-US" sz="700" dirty="0" err="1"/>
              <a:t>agentury</a:t>
            </a:r>
            <a:r>
              <a:rPr lang="en-US" sz="700" dirty="0"/>
              <a:t> (EMA) http://www.ema.europa.eu/. </a:t>
            </a:r>
            <a:r>
              <a:rPr lang="en-US" sz="700" dirty="0" err="1"/>
              <a:t>Kontakt</a:t>
            </a:r>
            <a:r>
              <a:rPr lang="en-US" sz="700" dirty="0"/>
              <a:t> pro </a:t>
            </a:r>
            <a:r>
              <a:rPr lang="en-US" sz="700" dirty="0" err="1" smtClean="0"/>
              <a:t>hlášení</a:t>
            </a:r>
            <a:r>
              <a:rPr lang="cs-CZ" sz="700" dirty="0" smtClean="0"/>
              <a:t> </a:t>
            </a:r>
            <a:r>
              <a:rPr lang="en-US" sz="700" dirty="0" err="1" smtClean="0"/>
              <a:t>nežádoucích</a:t>
            </a:r>
            <a:r>
              <a:rPr lang="en-US" sz="700" dirty="0" smtClean="0"/>
              <a:t> </a:t>
            </a:r>
            <a:r>
              <a:rPr lang="en-US" sz="700" dirty="0" err="1"/>
              <a:t>účinků</a:t>
            </a:r>
            <a:r>
              <a:rPr lang="en-US" sz="700" dirty="0"/>
              <a:t> : czech_republic.pa_susar@roche.com</a:t>
            </a:r>
            <a:br>
              <a:rPr lang="en-US" sz="700" dirty="0"/>
            </a:br>
            <a:r>
              <a:rPr lang="en-US" sz="700" dirty="0" smtClean="0"/>
              <a:t>* </a:t>
            </a:r>
            <a:r>
              <a:rPr lang="en-US" sz="700" dirty="0" err="1"/>
              <a:t>Všimněte</a:t>
            </a:r>
            <a:r>
              <a:rPr lang="en-US" sz="700" dirty="0"/>
              <a:t> </a:t>
            </a:r>
            <a:r>
              <a:rPr lang="en-US" sz="700" dirty="0" err="1"/>
              <a:t>si</a:t>
            </a:r>
            <a:r>
              <a:rPr lang="en-US" sz="700" dirty="0"/>
              <a:t>, </a:t>
            </a:r>
            <a:r>
              <a:rPr lang="en-US" sz="700" dirty="0" err="1"/>
              <a:t>prosím</a:t>
            </a:r>
            <a:r>
              <a:rPr lang="en-US" sz="700" dirty="0"/>
              <a:t>, </a:t>
            </a:r>
            <a:r>
              <a:rPr lang="en-US" sz="700" dirty="0" err="1"/>
              <a:t>změn</a:t>
            </a:r>
            <a:r>
              <a:rPr lang="en-US" sz="700" dirty="0"/>
              <a:t> v </a:t>
            </a:r>
            <a:r>
              <a:rPr lang="en-US" sz="700" dirty="0" err="1"/>
              <a:t>informacích</a:t>
            </a:r>
            <a:r>
              <a:rPr lang="en-US" sz="700" dirty="0"/>
              <a:t> o </a:t>
            </a:r>
            <a:r>
              <a:rPr lang="en-US" sz="700" dirty="0" err="1"/>
              <a:t>léčivém</a:t>
            </a:r>
            <a:r>
              <a:rPr lang="en-US" sz="700" dirty="0"/>
              <a:t> </a:t>
            </a:r>
            <a:r>
              <a:rPr lang="en-US" sz="700" dirty="0" err="1"/>
              <a:t>přípravku</a:t>
            </a:r>
            <a:r>
              <a:rPr lang="en-US" sz="700" dirty="0"/>
              <a:t>.</a:t>
            </a:r>
            <a:endParaRPr sz="700" dirty="0"/>
          </a:p>
        </p:txBody>
      </p:sp>
      <p:sp>
        <p:nvSpPr>
          <p:cNvPr id="704" name="Google Shape;704;p18"/>
          <p:cNvSpPr/>
          <p:nvPr/>
        </p:nvSpPr>
        <p:spPr>
          <a:xfrm>
            <a:off x="524933" y="1137047"/>
            <a:ext cx="6096000" cy="1790213"/>
          </a:xfrm>
          <a:prstGeom prst="rect">
            <a:avLst/>
          </a:prstGeom>
          <a:noFill/>
          <a:ln>
            <a:noFill/>
          </a:ln>
        </p:spPr>
        <p:txBody>
          <a:bodyPr spcFirstLastPara="1" wrap="square" lIns="121900" tIns="60950" rIns="121900" bIns="60950" anchor="t" anchorCtr="0">
            <a:spAutoFit/>
          </a:bodyPr>
          <a:lstStyle/>
          <a:p>
            <a:pPr marL="0" marR="0" lvl="0" indent="0" algn="l" rtl="0">
              <a:spcBef>
                <a:spcPts val="750"/>
              </a:spcBef>
              <a:spcAft>
                <a:spcPts val="0"/>
              </a:spcAft>
              <a:buNone/>
            </a:pPr>
            <a:endParaRPr sz="1500" dirty="0">
              <a:solidFill>
                <a:schemeClr val="dk1"/>
              </a:solidFill>
              <a:latin typeface="Arial"/>
              <a:ea typeface="Arial"/>
              <a:cs typeface="Arial"/>
              <a:sym typeface="Arial"/>
            </a:endParaRPr>
          </a:p>
          <a:p>
            <a:pPr marL="0" marR="0" lvl="0" indent="0" algn="l" rtl="0">
              <a:spcBef>
                <a:spcPts val="750"/>
              </a:spcBef>
              <a:spcAft>
                <a:spcPts val="0"/>
              </a:spcAft>
              <a:buNone/>
            </a:pPr>
            <a:endParaRPr sz="1500" dirty="0">
              <a:solidFill>
                <a:schemeClr val="dk1"/>
              </a:solidFill>
              <a:latin typeface="Arial"/>
              <a:ea typeface="Arial"/>
              <a:cs typeface="Arial"/>
              <a:sym typeface="Arial"/>
            </a:endParaRPr>
          </a:p>
          <a:p>
            <a:pPr marL="0" marR="0" lvl="0" indent="0" algn="l" rtl="0">
              <a:spcBef>
                <a:spcPts val="750"/>
              </a:spcBef>
              <a:spcAft>
                <a:spcPts val="0"/>
              </a:spcAft>
              <a:buNone/>
            </a:pPr>
            <a:endParaRPr sz="1500" dirty="0">
              <a:solidFill>
                <a:schemeClr val="dk1"/>
              </a:solidFill>
              <a:latin typeface="Arial"/>
              <a:ea typeface="Arial"/>
              <a:cs typeface="Arial"/>
              <a:sym typeface="Arial"/>
            </a:endParaRPr>
          </a:p>
          <a:p>
            <a:pPr marL="0" marR="0" lvl="0" indent="0" algn="l" rtl="0">
              <a:spcBef>
                <a:spcPts val="750"/>
              </a:spcBef>
              <a:spcAft>
                <a:spcPts val="0"/>
              </a:spcAft>
              <a:buNone/>
            </a:pPr>
            <a:endParaRPr sz="1500" dirty="0">
              <a:solidFill>
                <a:schemeClr val="dk1"/>
              </a:solidFill>
              <a:latin typeface="Arial"/>
              <a:ea typeface="Arial"/>
              <a:cs typeface="Arial"/>
              <a:sym typeface="Arial"/>
            </a:endParaRPr>
          </a:p>
          <a:p>
            <a:pPr marL="0" marR="0" lvl="0" indent="0" algn="l" rtl="0">
              <a:spcBef>
                <a:spcPts val="750"/>
              </a:spcBef>
              <a:spcAft>
                <a:spcPts val="0"/>
              </a:spcAft>
              <a:buNone/>
            </a:pPr>
            <a:endParaRPr sz="1500" dirty="0">
              <a:solidFill>
                <a:schemeClr val="dk1"/>
              </a:solidFill>
              <a:latin typeface="Arial"/>
              <a:ea typeface="Arial"/>
              <a:cs typeface="Arial"/>
              <a:sym typeface="Arial"/>
            </a:endParaRPr>
          </a:p>
        </p:txBody>
      </p:sp>
      <p:sp>
        <p:nvSpPr>
          <p:cNvPr id="705" name="Google Shape;705;p18"/>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6"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7" name="Rectangle 6"/>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Tree>
    <p:extLst>
      <p:ext uri="{BB962C8B-B14F-4D97-AF65-F5344CB8AC3E}">
        <p14:creationId xmlns:p14="http://schemas.microsoft.com/office/powerpoint/2010/main" val="30661258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2"/>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dirty="0" err="1"/>
              <a:t>Zvládnutí</a:t>
            </a:r>
            <a:r>
              <a:rPr lang="en-US" dirty="0"/>
              <a:t> </a:t>
            </a:r>
            <a:r>
              <a:rPr lang="en-US" dirty="0" err="1"/>
              <a:t>imunitně</a:t>
            </a:r>
            <a:r>
              <a:rPr lang="en-US" dirty="0"/>
              <a:t> </a:t>
            </a:r>
            <a:r>
              <a:rPr lang="en-US" dirty="0" err="1"/>
              <a:t>podmíněných</a:t>
            </a:r>
            <a:r>
              <a:rPr lang="en-US" dirty="0"/>
              <a:t> </a:t>
            </a:r>
            <a:r>
              <a:rPr lang="en-US" dirty="0" err="1"/>
              <a:t>nežádoucích</a:t>
            </a:r>
            <a:r>
              <a:rPr lang="en-US" dirty="0"/>
              <a:t> </a:t>
            </a:r>
            <a:r>
              <a:rPr lang="en-US" dirty="0" err="1"/>
              <a:t>účinků</a:t>
            </a:r>
            <a:r>
              <a:rPr lang="en-US" dirty="0"/>
              <a:t> </a:t>
            </a:r>
            <a:r>
              <a:rPr lang="en-US" dirty="0" smtClean="0"/>
              <a:t>(</a:t>
            </a:r>
            <a:r>
              <a:rPr lang="cs-CZ" dirty="0" smtClean="0"/>
              <a:t>IRAE</a:t>
            </a:r>
            <a:r>
              <a:rPr lang="en-US" dirty="0" smtClean="0"/>
              <a:t>)</a:t>
            </a:r>
            <a:endParaRPr dirty="0"/>
          </a:p>
        </p:txBody>
      </p:sp>
      <p:sp>
        <p:nvSpPr>
          <p:cNvPr id="219" name="Google Shape;219;p2"/>
          <p:cNvSpPr txBox="1">
            <a:spLocks noGrp="1"/>
          </p:cNvSpPr>
          <p:nvPr>
            <p:ph type="body" idx="1"/>
          </p:nvPr>
        </p:nvSpPr>
        <p:spPr>
          <a:xfrm>
            <a:off x="517364" y="6489943"/>
            <a:ext cx="9590568" cy="303213"/>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SzPts val="800"/>
              <a:buNone/>
            </a:pPr>
            <a:endParaRPr/>
          </a:p>
        </p:txBody>
      </p:sp>
      <p:sp>
        <p:nvSpPr>
          <p:cNvPr id="220" name="Google Shape;220;p2"/>
          <p:cNvSpPr/>
          <p:nvPr/>
        </p:nvSpPr>
        <p:spPr>
          <a:xfrm rot="10800000">
            <a:off x="648313" y="4311349"/>
            <a:ext cx="2293929" cy="1854503"/>
          </a:xfrm>
          <a:prstGeom prst="triangle">
            <a:avLst>
              <a:gd name="adj" fmla="val 50000"/>
            </a:avLst>
          </a:prstGeom>
          <a:solidFill>
            <a:srgbClr val="C00000"/>
          </a:solidFill>
          <a:ln>
            <a:noFill/>
          </a:ln>
        </p:spPr>
        <p:txBody>
          <a:bodyPr spcFirstLastPara="1" wrap="square" lIns="121900" tIns="60950" rIns="121900" bIns="60950" anchor="ctr" anchorCtr="0">
            <a:noAutofit/>
          </a:bodyPr>
          <a:lstStyle/>
          <a:p>
            <a:pPr marL="0" marR="0" lvl="0" indent="0" algn="ctr" rtl="0">
              <a:spcBef>
                <a:spcPts val="0"/>
              </a:spcBef>
              <a:spcAft>
                <a:spcPts val="0"/>
              </a:spcAft>
              <a:buNone/>
            </a:pPr>
            <a:endParaRPr sz="4300">
              <a:solidFill>
                <a:srgbClr val="FFFFFF"/>
              </a:solidFill>
              <a:latin typeface="Calibri"/>
              <a:ea typeface="Calibri"/>
              <a:cs typeface="Calibri"/>
              <a:sym typeface="Calibri"/>
            </a:endParaRPr>
          </a:p>
        </p:txBody>
      </p:sp>
      <p:sp>
        <p:nvSpPr>
          <p:cNvPr id="221" name="Google Shape;221;p2"/>
          <p:cNvSpPr txBox="1"/>
          <p:nvPr/>
        </p:nvSpPr>
        <p:spPr>
          <a:xfrm>
            <a:off x="3597477" y="4991229"/>
            <a:ext cx="8325723" cy="861775"/>
          </a:xfrm>
          <a:prstGeom prst="rect">
            <a:avLst/>
          </a:prstGeom>
          <a:noFill/>
          <a:ln>
            <a:noFill/>
          </a:ln>
        </p:spPr>
        <p:txBody>
          <a:bodyPr spcFirstLastPara="1" wrap="square" lIns="0" tIns="60950" rIns="0" bIns="60950" anchor="t" anchorCtr="0">
            <a:spAutoFit/>
          </a:bodyPr>
          <a:lstStyle/>
          <a:p>
            <a:pPr marL="95248" marR="0" lvl="1" indent="0" algn="l" rtl="0">
              <a:spcBef>
                <a:spcPts val="0"/>
              </a:spcBef>
              <a:spcAft>
                <a:spcPts val="0"/>
              </a:spcAft>
              <a:buNone/>
            </a:pPr>
            <a:r>
              <a:rPr lang="en-US" sz="2400" b="1">
                <a:solidFill>
                  <a:srgbClr val="C00000"/>
                </a:solidFill>
              </a:rPr>
              <a:t>Včasná a adekvátní intervence je kritická pro předcházení irae</a:t>
            </a:r>
            <a:endParaRPr/>
          </a:p>
        </p:txBody>
      </p:sp>
      <p:grpSp>
        <p:nvGrpSpPr>
          <p:cNvPr id="222" name="Google Shape;222;p2"/>
          <p:cNvGrpSpPr/>
          <p:nvPr/>
        </p:nvGrpSpPr>
        <p:grpSpPr>
          <a:xfrm>
            <a:off x="2585062" y="5160944"/>
            <a:ext cx="692250" cy="448476"/>
            <a:chOff x="1938792" y="3922736"/>
            <a:chExt cx="519188" cy="336357"/>
          </a:xfrm>
        </p:grpSpPr>
        <p:sp>
          <p:nvSpPr>
            <p:cNvPr id="223" name="Google Shape;223;p2"/>
            <p:cNvSpPr/>
            <p:nvPr/>
          </p:nvSpPr>
          <p:spPr>
            <a:xfrm rot="10800000">
              <a:off x="2321187" y="4022519"/>
              <a:ext cx="136793" cy="136793"/>
            </a:xfrm>
            <a:prstGeom prst="ellipse">
              <a:avLst/>
            </a:prstGeom>
            <a:solidFill>
              <a:srgbClr val="FFFFFF"/>
            </a:solidFill>
            <a:ln w="19050" cap="flat" cmpd="sng">
              <a:solidFill>
                <a:srgbClr val="C3C3B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595959"/>
                </a:solidFill>
                <a:latin typeface="Calibri"/>
                <a:ea typeface="Calibri"/>
                <a:cs typeface="Calibri"/>
                <a:sym typeface="Calibri"/>
              </a:endParaRPr>
            </a:p>
          </p:txBody>
        </p:sp>
        <p:cxnSp>
          <p:nvCxnSpPr>
            <p:cNvPr id="224" name="Google Shape;224;p2"/>
            <p:cNvCxnSpPr/>
            <p:nvPr/>
          </p:nvCxnSpPr>
          <p:spPr>
            <a:xfrm rot="-1800000">
              <a:off x="1964878" y="3993723"/>
              <a:ext cx="336033" cy="194383"/>
            </a:xfrm>
            <a:prstGeom prst="straightConnector1">
              <a:avLst/>
            </a:prstGeom>
            <a:noFill/>
            <a:ln w="12700" cap="flat" cmpd="sng">
              <a:solidFill>
                <a:srgbClr val="FFFFFF"/>
              </a:solidFill>
              <a:prstDash val="solid"/>
              <a:miter lim="800000"/>
              <a:headEnd type="none" w="med" len="med"/>
              <a:tailEnd type="none" w="med" len="med"/>
            </a:ln>
          </p:spPr>
        </p:cxnSp>
      </p:grpSp>
      <p:sp>
        <p:nvSpPr>
          <p:cNvPr id="225" name="Google Shape;225;p2"/>
          <p:cNvSpPr/>
          <p:nvPr/>
        </p:nvSpPr>
        <p:spPr>
          <a:xfrm rot="10800000">
            <a:off x="648313" y="2970213"/>
            <a:ext cx="2293929" cy="1854503"/>
          </a:xfrm>
          <a:prstGeom prst="triangle">
            <a:avLst>
              <a:gd name="adj" fmla="val 50000"/>
            </a:avLst>
          </a:prstGeom>
          <a:solidFill>
            <a:srgbClr val="00406D"/>
          </a:solidFill>
          <a:ln>
            <a:noFill/>
          </a:ln>
        </p:spPr>
        <p:txBody>
          <a:bodyPr spcFirstLastPara="1" wrap="square" lIns="121900" tIns="60950" rIns="121900" bIns="60950" anchor="ctr" anchorCtr="0">
            <a:noAutofit/>
          </a:bodyPr>
          <a:lstStyle/>
          <a:p>
            <a:pPr marL="0" marR="0" lvl="0" indent="0" algn="ctr" rtl="0">
              <a:spcBef>
                <a:spcPts val="0"/>
              </a:spcBef>
              <a:spcAft>
                <a:spcPts val="0"/>
              </a:spcAft>
              <a:buNone/>
            </a:pPr>
            <a:endParaRPr sz="4300">
              <a:solidFill>
                <a:srgbClr val="FFFFFF"/>
              </a:solidFill>
              <a:latin typeface="Calibri"/>
              <a:ea typeface="Calibri"/>
              <a:cs typeface="Calibri"/>
              <a:sym typeface="Calibri"/>
            </a:endParaRPr>
          </a:p>
        </p:txBody>
      </p:sp>
      <p:grpSp>
        <p:nvGrpSpPr>
          <p:cNvPr id="226" name="Google Shape;226;p2"/>
          <p:cNvGrpSpPr/>
          <p:nvPr/>
        </p:nvGrpSpPr>
        <p:grpSpPr>
          <a:xfrm rot="10800000">
            <a:off x="2601016" y="3629027"/>
            <a:ext cx="676297" cy="448475"/>
            <a:chOff x="3615185" y="3619271"/>
            <a:chExt cx="438946" cy="291081"/>
          </a:xfrm>
        </p:grpSpPr>
        <p:cxnSp>
          <p:nvCxnSpPr>
            <p:cNvPr id="227" name="Google Shape;227;p2"/>
            <p:cNvCxnSpPr/>
            <p:nvPr/>
          </p:nvCxnSpPr>
          <p:spPr>
            <a:xfrm rot="9000000">
              <a:off x="3740757" y="3680703"/>
              <a:ext cx="290800" cy="168218"/>
            </a:xfrm>
            <a:prstGeom prst="straightConnector1">
              <a:avLst/>
            </a:prstGeom>
            <a:noFill/>
            <a:ln w="12700" cap="flat" cmpd="sng">
              <a:solidFill>
                <a:srgbClr val="FFFFFF"/>
              </a:solidFill>
              <a:prstDash val="solid"/>
              <a:miter lim="800000"/>
              <a:headEnd type="none" w="med" len="med"/>
              <a:tailEnd type="none" w="med" len="med"/>
            </a:ln>
          </p:spPr>
        </p:cxnSp>
        <p:sp>
          <p:nvSpPr>
            <p:cNvPr id="228" name="Google Shape;228;p2"/>
            <p:cNvSpPr/>
            <p:nvPr/>
          </p:nvSpPr>
          <p:spPr>
            <a:xfrm>
              <a:off x="3615185" y="3705622"/>
              <a:ext cx="118380" cy="118380"/>
            </a:xfrm>
            <a:prstGeom prst="ellipse">
              <a:avLst/>
            </a:prstGeom>
            <a:solidFill>
              <a:srgbClr val="FFFFFF"/>
            </a:solidFill>
            <a:ln w="19050" cap="flat" cmpd="sng">
              <a:solidFill>
                <a:srgbClr val="C3C3B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Calibri"/>
                <a:ea typeface="Calibri"/>
                <a:cs typeface="Calibri"/>
                <a:sym typeface="Calibri"/>
              </a:endParaRPr>
            </a:p>
          </p:txBody>
        </p:sp>
      </p:grpSp>
      <p:sp>
        <p:nvSpPr>
          <p:cNvPr id="229" name="Google Shape;229;p2"/>
          <p:cNvSpPr/>
          <p:nvPr/>
        </p:nvSpPr>
        <p:spPr>
          <a:xfrm>
            <a:off x="3597478" y="3459311"/>
            <a:ext cx="8112009" cy="787908"/>
          </a:xfrm>
          <a:prstGeom prst="rect">
            <a:avLst/>
          </a:prstGeom>
          <a:noFill/>
          <a:ln>
            <a:noFill/>
          </a:ln>
        </p:spPr>
        <p:txBody>
          <a:bodyPr spcFirstLastPara="1" wrap="square" lIns="0" tIns="60950" rIns="0" bIns="60950" anchor="t" anchorCtr="0">
            <a:spAutoFit/>
          </a:bodyPr>
          <a:lstStyle/>
          <a:p>
            <a:pPr marL="0" marR="0" lvl="1" indent="0" algn="l" rtl="0">
              <a:lnSpc>
                <a:spcPct val="90000"/>
              </a:lnSpc>
              <a:spcBef>
                <a:spcPts val="0"/>
              </a:spcBef>
              <a:spcAft>
                <a:spcPts val="0"/>
              </a:spcAft>
              <a:buNone/>
            </a:pPr>
            <a:r>
              <a:rPr lang="en-US" sz="2400" b="1" dirty="0" smtClean="0">
                <a:solidFill>
                  <a:srgbClr val="00406D"/>
                </a:solidFill>
              </a:rPr>
              <a:t>I</a:t>
            </a:r>
            <a:r>
              <a:rPr lang="cs-CZ" sz="2400" b="1" dirty="0" smtClean="0">
                <a:solidFill>
                  <a:srgbClr val="00406D"/>
                </a:solidFill>
              </a:rPr>
              <a:t>RAE</a:t>
            </a:r>
            <a:r>
              <a:rPr lang="en-US" sz="2400" b="1" dirty="0" smtClean="0">
                <a:solidFill>
                  <a:srgbClr val="00406D"/>
                </a:solidFill>
              </a:rPr>
              <a:t> </a:t>
            </a:r>
            <a:r>
              <a:rPr lang="en-US" sz="2400" b="1" dirty="0" err="1">
                <a:solidFill>
                  <a:srgbClr val="00406D"/>
                </a:solidFill>
              </a:rPr>
              <a:t>jsou</a:t>
            </a:r>
            <a:r>
              <a:rPr lang="en-US" sz="2400" b="1" dirty="0">
                <a:solidFill>
                  <a:srgbClr val="00406D"/>
                </a:solidFill>
              </a:rPr>
              <a:t> </a:t>
            </a:r>
            <a:r>
              <a:rPr lang="en-US" sz="2400" b="1" dirty="0" err="1">
                <a:solidFill>
                  <a:srgbClr val="00406D"/>
                </a:solidFill>
              </a:rPr>
              <a:t>obecně</a:t>
            </a:r>
            <a:r>
              <a:rPr lang="en-US" sz="2400" b="1" dirty="0">
                <a:solidFill>
                  <a:srgbClr val="00406D"/>
                </a:solidFill>
              </a:rPr>
              <a:t> </a:t>
            </a:r>
            <a:r>
              <a:rPr lang="en-US" sz="2400" b="1" dirty="0" err="1">
                <a:solidFill>
                  <a:srgbClr val="00406D"/>
                </a:solidFill>
              </a:rPr>
              <a:t>dobře</a:t>
            </a:r>
            <a:r>
              <a:rPr lang="en-US" sz="2400" b="1" dirty="0">
                <a:solidFill>
                  <a:srgbClr val="00406D"/>
                </a:solidFill>
              </a:rPr>
              <a:t> </a:t>
            </a:r>
            <a:r>
              <a:rPr lang="en-US" sz="2400" b="1" dirty="0" err="1">
                <a:solidFill>
                  <a:srgbClr val="00406D"/>
                </a:solidFill>
              </a:rPr>
              <a:t>zvládnutelné</a:t>
            </a:r>
            <a:r>
              <a:rPr lang="en-US" sz="2400" b="1" dirty="0">
                <a:solidFill>
                  <a:srgbClr val="00406D"/>
                </a:solidFill>
              </a:rPr>
              <a:t> </a:t>
            </a:r>
            <a:r>
              <a:rPr lang="en-US" sz="2400" b="1" dirty="0" err="1">
                <a:solidFill>
                  <a:srgbClr val="00406D"/>
                </a:solidFill>
              </a:rPr>
              <a:t>pomocí</a:t>
            </a:r>
            <a:r>
              <a:rPr lang="en-US" sz="2400" b="1" dirty="0">
                <a:solidFill>
                  <a:srgbClr val="00406D"/>
                </a:solidFill>
              </a:rPr>
              <a:t> </a:t>
            </a:r>
            <a:r>
              <a:rPr lang="en-US" sz="2400" b="1" dirty="0" err="1">
                <a:solidFill>
                  <a:srgbClr val="00406D"/>
                </a:solidFill>
              </a:rPr>
              <a:t>imunosupresiv</a:t>
            </a:r>
            <a:r>
              <a:rPr lang="en-US" sz="2400" b="1" dirty="0">
                <a:solidFill>
                  <a:srgbClr val="00406D"/>
                </a:solidFill>
              </a:rPr>
              <a:t> a </a:t>
            </a:r>
            <a:r>
              <a:rPr lang="en-US" sz="2400" b="1" dirty="0" err="1">
                <a:solidFill>
                  <a:srgbClr val="00406D"/>
                </a:solidFill>
              </a:rPr>
              <a:t>patřičného</a:t>
            </a:r>
            <a:r>
              <a:rPr lang="en-US" sz="2400" b="1" dirty="0">
                <a:solidFill>
                  <a:srgbClr val="00406D"/>
                </a:solidFill>
              </a:rPr>
              <a:t> </a:t>
            </a:r>
            <a:r>
              <a:rPr lang="en-US" sz="2400" b="1" dirty="0" err="1">
                <a:solidFill>
                  <a:srgbClr val="00406D"/>
                </a:solidFill>
              </a:rPr>
              <a:t>monitorování</a:t>
            </a:r>
            <a:endParaRPr dirty="0"/>
          </a:p>
        </p:txBody>
      </p:sp>
      <p:sp>
        <p:nvSpPr>
          <p:cNvPr id="230" name="Google Shape;230;p2"/>
          <p:cNvSpPr txBox="1"/>
          <p:nvPr/>
        </p:nvSpPr>
        <p:spPr>
          <a:xfrm>
            <a:off x="3597478" y="1699631"/>
            <a:ext cx="7498293" cy="1120307"/>
          </a:xfrm>
          <a:prstGeom prst="rect">
            <a:avLst/>
          </a:prstGeom>
          <a:noFill/>
          <a:ln>
            <a:noFill/>
          </a:ln>
        </p:spPr>
        <p:txBody>
          <a:bodyPr spcFirstLastPara="1" wrap="square" lIns="0" tIns="60950" rIns="0" bIns="60950" anchor="t" anchorCtr="0">
            <a:spAutoFit/>
          </a:bodyPr>
          <a:lstStyle/>
          <a:p>
            <a:pPr marL="6351" marR="0" lvl="1" indent="0" algn="l" rtl="0">
              <a:lnSpc>
                <a:spcPct val="90000"/>
              </a:lnSpc>
              <a:spcBef>
                <a:spcPts val="0"/>
              </a:spcBef>
              <a:spcAft>
                <a:spcPts val="0"/>
              </a:spcAft>
              <a:buNone/>
            </a:pPr>
            <a:r>
              <a:rPr lang="en-US" sz="2400" b="1">
                <a:solidFill>
                  <a:srgbClr val="0061A3"/>
                </a:solidFill>
              </a:rPr>
              <a:t>Vzdělání zdravotníků a pacientů o irae je klíčové pro jejich rozpoznání a zvládnutí</a:t>
            </a:r>
            <a:endParaRPr/>
          </a:p>
        </p:txBody>
      </p:sp>
      <p:grpSp>
        <p:nvGrpSpPr>
          <p:cNvPr id="231" name="Google Shape;231;p2"/>
          <p:cNvGrpSpPr/>
          <p:nvPr/>
        </p:nvGrpSpPr>
        <p:grpSpPr>
          <a:xfrm>
            <a:off x="2601016" y="2036163"/>
            <a:ext cx="676297" cy="448476"/>
            <a:chOff x="1950755" y="1527121"/>
            <a:chExt cx="507223" cy="336357"/>
          </a:xfrm>
        </p:grpSpPr>
        <p:cxnSp>
          <p:nvCxnSpPr>
            <p:cNvPr id="232" name="Google Shape;232;p2"/>
            <p:cNvCxnSpPr/>
            <p:nvPr/>
          </p:nvCxnSpPr>
          <p:spPr>
            <a:xfrm rot="-1800000">
              <a:off x="1976841" y="1598108"/>
              <a:ext cx="336033" cy="194383"/>
            </a:xfrm>
            <a:prstGeom prst="straightConnector1">
              <a:avLst/>
            </a:prstGeom>
            <a:noFill/>
            <a:ln w="12700" cap="flat" cmpd="sng">
              <a:solidFill>
                <a:srgbClr val="FFFFFF"/>
              </a:solidFill>
              <a:prstDash val="solid"/>
              <a:miter lim="800000"/>
              <a:headEnd type="none" w="med" len="med"/>
              <a:tailEnd type="none" w="med" len="med"/>
            </a:ln>
          </p:spPr>
        </p:cxnSp>
        <p:sp>
          <p:nvSpPr>
            <p:cNvPr id="233" name="Google Shape;233;p2"/>
            <p:cNvSpPr/>
            <p:nvPr/>
          </p:nvSpPr>
          <p:spPr>
            <a:xfrm rot="10800000">
              <a:off x="2321185" y="1626902"/>
              <a:ext cx="136793" cy="136793"/>
            </a:xfrm>
            <a:prstGeom prst="ellipse">
              <a:avLst/>
            </a:prstGeom>
            <a:solidFill>
              <a:srgbClr val="FFFFFF"/>
            </a:solidFill>
            <a:ln w="19050" cap="flat" cmpd="sng">
              <a:solidFill>
                <a:srgbClr val="C3C3B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Calibri"/>
                <a:ea typeface="Calibri"/>
                <a:cs typeface="Calibri"/>
                <a:sym typeface="Calibri"/>
              </a:endParaRPr>
            </a:p>
          </p:txBody>
        </p:sp>
      </p:grpSp>
      <p:sp>
        <p:nvSpPr>
          <p:cNvPr id="234" name="Google Shape;234;p2"/>
          <p:cNvSpPr/>
          <p:nvPr/>
        </p:nvSpPr>
        <p:spPr>
          <a:xfrm rot="10800000">
            <a:off x="648313" y="1608141"/>
            <a:ext cx="2293929" cy="1854503"/>
          </a:xfrm>
          <a:prstGeom prst="triangle">
            <a:avLst>
              <a:gd name="adj" fmla="val 50000"/>
            </a:avLst>
          </a:prstGeom>
          <a:solidFill>
            <a:srgbClr val="0061A3"/>
          </a:solidFill>
          <a:ln>
            <a:noFill/>
          </a:ln>
        </p:spPr>
        <p:txBody>
          <a:bodyPr spcFirstLastPara="1" wrap="square" lIns="121900" tIns="60950" rIns="121900" bIns="60950" anchor="ctr" anchorCtr="0">
            <a:noAutofit/>
          </a:bodyPr>
          <a:lstStyle/>
          <a:p>
            <a:pPr marL="0" marR="0" lvl="0" indent="0" algn="ctr" rtl="0">
              <a:spcBef>
                <a:spcPts val="0"/>
              </a:spcBef>
              <a:spcAft>
                <a:spcPts val="0"/>
              </a:spcAft>
              <a:buNone/>
            </a:pPr>
            <a:endParaRPr sz="4300">
              <a:solidFill>
                <a:srgbClr val="FFFFFF"/>
              </a:solidFill>
              <a:latin typeface="Calibri"/>
              <a:ea typeface="Calibri"/>
              <a:cs typeface="Calibri"/>
              <a:sym typeface="Calibri"/>
            </a:endParaRPr>
          </a:p>
        </p:txBody>
      </p:sp>
      <p:grpSp>
        <p:nvGrpSpPr>
          <p:cNvPr id="235" name="Google Shape;235;p2"/>
          <p:cNvGrpSpPr/>
          <p:nvPr/>
        </p:nvGrpSpPr>
        <p:grpSpPr>
          <a:xfrm>
            <a:off x="1403277" y="1755784"/>
            <a:ext cx="783999" cy="1008000"/>
            <a:chOff x="1007566" y="1258432"/>
            <a:chExt cx="682786" cy="877869"/>
          </a:xfrm>
        </p:grpSpPr>
        <p:sp>
          <p:nvSpPr>
            <p:cNvPr id="236" name="Google Shape;236;p2"/>
            <p:cNvSpPr/>
            <p:nvPr/>
          </p:nvSpPr>
          <p:spPr>
            <a:xfrm>
              <a:off x="1007566" y="1258432"/>
              <a:ext cx="682786" cy="877869"/>
            </a:xfrm>
            <a:custGeom>
              <a:avLst/>
              <a:gdLst/>
              <a:ahLst/>
              <a:cxnLst/>
              <a:rect l="l" t="t" r="r" b="b"/>
              <a:pathLst>
                <a:path w="283" h="365" extrusionOk="0">
                  <a:moveTo>
                    <a:pt x="226" y="166"/>
                  </a:moveTo>
                  <a:cubicBezTo>
                    <a:pt x="174" y="166"/>
                    <a:pt x="174" y="166"/>
                    <a:pt x="174" y="166"/>
                  </a:cubicBezTo>
                  <a:cubicBezTo>
                    <a:pt x="174" y="160"/>
                    <a:pt x="174" y="142"/>
                    <a:pt x="174" y="138"/>
                  </a:cubicBezTo>
                  <a:cubicBezTo>
                    <a:pt x="174" y="129"/>
                    <a:pt x="176" y="123"/>
                    <a:pt x="182" y="116"/>
                  </a:cubicBezTo>
                  <a:cubicBezTo>
                    <a:pt x="206" y="90"/>
                    <a:pt x="208" y="54"/>
                    <a:pt x="188" y="28"/>
                  </a:cubicBezTo>
                  <a:cubicBezTo>
                    <a:pt x="176" y="12"/>
                    <a:pt x="160" y="2"/>
                    <a:pt x="142" y="1"/>
                  </a:cubicBezTo>
                  <a:cubicBezTo>
                    <a:pt x="142" y="0"/>
                    <a:pt x="142" y="0"/>
                    <a:pt x="142" y="0"/>
                  </a:cubicBezTo>
                  <a:cubicBezTo>
                    <a:pt x="142" y="0"/>
                    <a:pt x="142" y="0"/>
                    <a:pt x="142" y="0"/>
                  </a:cubicBezTo>
                  <a:cubicBezTo>
                    <a:pt x="141" y="0"/>
                    <a:pt x="141" y="0"/>
                    <a:pt x="141" y="0"/>
                  </a:cubicBezTo>
                  <a:cubicBezTo>
                    <a:pt x="141" y="0"/>
                    <a:pt x="141" y="0"/>
                    <a:pt x="141" y="0"/>
                  </a:cubicBezTo>
                  <a:cubicBezTo>
                    <a:pt x="135" y="0"/>
                    <a:pt x="128" y="0"/>
                    <a:pt x="120" y="2"/>
                  </a:cubicBezTo>
                  <a:cubicBezTo>
                    <a:pt x="93" y="7"/>
                    <a:pt x="75" y="25"/>
                    <a:pt x="68" y="52"/>
                  </a:cubicBezTo>
                  <a:cubicBezTo>
                    <a:pt x="64" y="64"/>
                    <a:pt x="61" y="75"/>
                    <a:pt x="58" y="87"/>
                  </a:cubicBezTo>
                  <a:cubicBezTo>
                    <a:pt x="57" y="91"/>
                    <a:pt x="58" y="93"/>
                    <a:pt x="63" y="93"/>
                  </a:cubicBezTo>
                  <a:cubicBezTo>
                    <a:pt x="75" y="93"/>
                    <a:pt x="74" y="93"/>
                    <a:pt x="74" y="104"/>
                  </a:cubicBezTo>
                  <a:cubicBezTo>
                    <a:pt x="74" y="112"/>
                    <a:pt x="74" y="120"/>
                    <a:pt x="74" y="128"/>
                  </a:cubicBezTo>
                  <a:cubicBezTo>
                    <a:pt x="74" y="133"/>
                    <a:pt x="76" y="135"/>
                    <a:pt x="81" y="135"/>
                  </a:cubicBezTo>
                  <a:cubicBezTo>
                    <a:pt x="88" y="135"/>
                    <a:pt x="95" y="135"/>
                    <a:pt x="102" y="135"/>
                  </a:cubicBezTo>
                  <a:cubicBezTo>
                    <a:pt x="109" y="135"/>
                    <a:pt x="110" y="136"/>
                    <a:pt x="110" y="144"/>
                  </a:cubicBezTo>
                  <a:cubicBezTo>
                    <a:pt x="110" y="149"/>
                    <a:pt x="110" y="161"/>
                    <a:pt x="110" y="166"/>
                  </a:cubicBezTo>
                  <a:cubicBezTo>
                    <a:pt x="56" y="166"/>
                    <a:pt x="56" y="166"/>
                    <a:pt x="56" y="166"/>
                  </a:cubicBezTo>
                  <a:cubicBezTo>
                    <a:pt x="56" y="166"/>
                    <a:pt x="0" y="166"/>
                    <a:pt x="0" y="222"/>
                  </a:cubicBezTo>
                  <a:cubicBezTo>
                    <a:pt x="0" y="304"/>
                    <a:pt x="0" y="304"/>
                    <a:pt x="0" y="304"/>
                  </a:cubicBezTo>
                  <a:cubicBezTo>
                    <a:pt x="13" y="318"/>
                    <a:pt x="28" y="330"/>
                    <a:pt x="44" y="339"/>
                  </a:cubicBezTo>
                  <a:cubicBezTo>
                    <a:pt x="44" y="260"/>
                    <a:pt x="44" y="260"/>
                    <a:pt x="44" y="260"/>
                  </a:cubicBezTo>
                  <a:cubicBezTo>
                    <a:pt x="44" y="255"/>
                    <a:pt x="48" y="250"/>
                    <a:pt x="53" y="250"/>
                  </a:cubicBezTo>
                  <a:cubicBezTo>
                    <a:pt x="59" y="250"/>
                    <a:pt x="63" y="255"/>
                    <a:pt x="63" y="260"/>
                  </a:cubicBezTo>
                  <a:cubicBezTo>
                    <a:pt x="63" y="349"/>
                    <a:pt x="63" y="349"/>
                    <a:pt x="63" y="349"/>
                  </a:cubicBezTo>
                  <a:cubicBezTo>
                    <a:pt x="87" y="359"/>
                    <a:pt x="114" y="365"/>
                    <a:pt x="142" y="365"/>
                  </a:cubicBezTo>
                  <a:cubicBezTo>
                    <a:pt x="169" y="365"/>
                    <a:pt x="196" y="359"/>
                    <a:pt x="220" y="349"/>
                  </a:cubicBezTo>
                  <a:cubicBezTo>
                    <a:pt x="220" y="260"/>
                    <a:pt x="220" y="260"/>
                    <a:pt x="220" y="260"/>
                  </a:cubicBezTo>
                  <a:cubicBezTo>
                    <a:pt x="220" y="255"/>
                    <a:pt x="224" y="250"/>
                    <a:pt x="229" y="250"/>
                  </a:cubicBezTo>
                  <a:cubicBezTo>
                    <a:pt x="235" y="250"/>
                    <a:pt x="239" y="255"/>
                    <a:pt x="239" y="260"/>
                  </a:cubicBezTo>
                  <a:cubicBezTo>
                    <a:pt x="239" y="339"/>
                    <a:pt x="239" y="339"/>
                    <a:pt x="239" y="339"/>
                  </a:cubicBezTo>
                  <a:cubicBezTo>
                    <a:pt x="255" y="330"/>
                    <a:pt x="270" y="318"/>
                    <a:pt x="283" y="305"/>
                  </a:cubicBezTo>
                  <a:cubicBezTo>
                    <a:pt x="283" y="222"/>
                    <a:pt x="283" y="222"/>
                    <a:pt x="283" y="222"/>
                  </a:cubicBezTo>
                  <a:cubicBezTo>
                    <a:pt x="283" y="222"/>
                    <a:pt x="283" y="166"/>
                    <a:pt x="226" y="166"/>
                  </a:cubicBez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237" name="Google Shape;237;p2"/>
            <p:cNvSpPr/>
            <p:nvPr/>
          </p:nvSpPr>
          <p:spPr>
            <a:xfrm>
              <a:off x="1217550" y="1780005"/>
              <a:ext cx="287204" cy="265528"/>
            </a:xfrm>
            <a:custGeom>
              <a:avLst/>
              <a:gdLst/>
              <a:ahLst/>
              <a:cxnLst/>
              <a:rect l="l" t="t" r="r" b="b"/>
              <a:pathLst>
                <a:path w="119" h="110" extrusionOk="0">
                  <a:moveTo>
                    <a:pt x="118" y="50"/>
                  </a:moveTo>
                  <a:cubicBezTo>
                    <a:pt x="118" y="48"/>
                    <a:pt x="118" y="47"/>
                    <a:pt x="117" y="45"/>
                  </a:cubicBezTo>
                  <a:cubicBezTo>
                    <a:pt x="115" y="45"/>
                    <a:pt x="114" y="44"/>
                    <a:pt x="112" y="44"/>
                  </a:cubicBezTo>
                  <a:cubicBezTo>
                    <a:pt x="114" y="44"/>
                    <a:pt x="115" y="45"/>
                    <a:pt x="117" y="45"/>
                  </a:cubicBezTo>
                  <a:cubicBezTo>
                    <a:pt x="117" y="44"/>
                    <a:pt x="117" y="44"/>
                    <a:pt x="117" y="44"/>
                  </a:cubicBezTo>
                  <a:cubicBezTo>
                    <a:pt x="116" y="39"/>
                    <a:pt x="115" y="36"/>
                    <a:pt x="113" y="32"/>
                  </a:cubicBezTo>
                  <a:cubicBezTo>
                    <a:pt x="110" y="25"/>
                    <a:pt x="105" y="18"/>
                    <a:pt x="99" y="13"/>
                  </a:cubicBezTo>
                  <a:cubicBezTo>
                    <a:pt x="94" y="8"/>
                    <a:pt x="88" y="4"/>
                    <a:pt x="81" y="2"/>
                  </a:cubicBezTo>
                  <a:cubicBezTo>
                    <a:pt x="79" y="1"/>
                    <a:pt x="76" y="0"/>
                    <a:pt x="73" y="0"/>
                  </a:cubicBezTo>
                  <a:cubicBezTo>
                    <a:pt x="70" y="0"/>
                    <a:pt x="68" y="2"/>
                    <a:pt x="67" y="4"/>
                  </a:cubicBezTo>
                  <a:cubicBezTo>
                    <a:pt x="65" y="7"/>
                    <a:pt x="65" y="9"/>
                    <a:pt x="65" y="12"/>
                  </a:cubicBezTo>
                  <a:cubicBezTo>
                    <a:pt x="65" y="15"/>
                    <a:pt x="62" y="18"/>
                    <a:pt x="59" y="18"/>
                  </a:cubicBezTo>
                  <a:cubicBezTo>
                    <a:pt x="56" y="18"/>
                    <a:pt x="53" y="15"/>
                    <a:pt x="53" y="12"/>
                  </a:cubicBezTo>
                  <a:cubicBezTo>
                    <a:pt x="53" y="10"/>
                    <a:pt x="53" y="8"/>
                    <a:pt x="52" y="6"/>
                  </a:cubicBezTo>
                  <a:cubicBezTo>
                    <a:pt x="51" y="2"/>
                    <a:pt x="48" y="0"/>
                    <a:pt x="44" y="0"/>
                  </a:cubicBezTo>
                  <a:cubicBezTo>
                    <a:pt x="40" y="0"/>
                    <a:pt x="36" y="2"/>
                    <a:pt x="33" y="3"/>
                  </a:cubicBezTo>
                  <a:cubicBezTo>
                    <a:pt x="25" y="7"/>
                    <a:pt x="18" y="12"/>
                    <a:pt x="13" y="19"/>
                  </a:cubicBezTo>
                  <a:cubicBezTo>
                    <a:pt x="12" y="21"/>
                    <a:pt x="11" y="22"/>
                    <a:pt x="9" y="24"/>
                  </a:cubicBezTo>
                  <a:cubicBezTo>
                    <a:pt x="8" y="25"/>
                    <a:pt x="7" y="27"/>
                    <a:pt x="7" y="28"/>
                  </a:cubicBezTo>
                  <a:cubicBezTo>
                    <a:pt x="5" y="31"/>
                    <a:pt x="4" y="34"/>
                    <a:pt x="3" y="37"/>
                  </a:cubicBezTo>
                  <a:cubicBezTo>
                    <a:pt x="3" y="37"/>
                    <a:pt x="3" y="37"/>
                    <a:pt x="3" y="37"/>
                  </a:cubicBezTo>
                  <a:cubicBezTo>
                    <a:pt x="1" y="42"/>
                    <a:pt x="0" y="47"/>
                    <a:pt x="0" y="53"/>
                  </a:cubicBezTo>
                  <a:cubicBezTo>
                    <a:pt x="0" y="72"/>
                    <a:pt x="0" y="90"/>
                    <a:pt x="0" y="109"/>
                  </a:cubicBezTo>
                  <a:cubicBezTo>
                    <a:pt x="0" y="109"/>
                    <a:pt x="0" y="109"/>
                    <a:pt x="0" y="109"/>
                  </a:cubicBezTo>
                  <a:cubicBezTo>
                    <a:pt x="0" y="110"/>
                    <a:pt x="0" y="110"/>
                    <a:pt x="0" y="110"/>
                  </a:cubicBezTo>
                  <a:cubicBezTo>
                    <a:pt x="7" y="109"/>
                    <a:pt x="14" y="109"/>
                    <a:pt x="20" y="107"/>
                  </a:cubicBezTo>
                  <a:cubicBezTo>
                    <a:pt x="27" y="106"/>
                    <a:pt x="34" y="103"/>
                    <a:pt x="40" y="99"/>
                  </a:cubicBezTo>
                  <a:cubicBezTo>
                    <a:pt x="42" y="98"/>
                    <a:pt x="45" y="96"/>
                    <a:pt x="47" y="93"/>
                  </a:cubicBezTo>
                  <a:cubicBezTo>
                    <a:pt x="48" y="92"/>
                    <a:pt x="49" y="90"/>
                    <a:pt x="50" y="88"/>
                  </a:cubicBezTo>
                  <a:cubicBezTo>
                    <a:pt x="53" y="84"/>
                    <a:pt x="53" y="79"/>
                    <a:pt x="53" y="74"/>
                  </a:cubicBezTo>
                  <a:cubicBezTo>
                    <a:pt x="53" y="67"/>
                    <a:pt x="53" y="67"/>
                    <a:pt x="53" y="67"/>
                  </a:cubicBezTo>
                  <a:cubicBezTo>
                    <a:pt x="53" y="66"/>
                    <a:pt x="53" y="64"/>
                    <a:pt x="53" y="63"/>
                  </a:cubicBezTo>
                  <a:cubicBezTo>
                    <a:pt x="53" y="53"/>
                    <a:pt x="53" y="53"/>
                    <a:pt x="53" y="53"/>
                  </a:cubicBezTo>
                  <a:cubicBezTo>
                    <a:pt x="53" y="53"/>
                    <a:pt x="53" y="53"/>
                    <a:pt x="53" y="53"/>
                  </a:cubicBezTo>
                  <a:cubicBezTo>
                    <a:pt x="53" y="50"/>
                    <a:pt x="53" y="47"/>
                    <a:pt x="53" y="44"/>
                  </a:cubicBezTo>
                  <a:cubicBezTo>
                    <a:pt x="53" y="42"/>
                    <a:pt x="53" y="41"/>
                    <a:pt x="54" y="40"/>
                  </a:cubicBezTo>
                  <a:cubicBezTo>
                    <a:pt x="55" y="38"/>
                    <a:pt x="58" y="37"/>
                    <a:pt x="60" y="37"/>
                  </a:cubicBezTo>
                  <a:cubicBezTo>
                    <a:pt x="63" y="38"/>
                    <a:pt x="65" y="40"/>
                    <a:pt x="65" y="43"/>
                  </a:cubicBezTo>
                  <a:cubicBezTo>
                    <a:pt x="65" y="43"/>
                    <a:pt x="65" y="43"/>
                    <a:pt x="65" y="44"/>
                  </a:cubicBezTo>
                  <a:cubicBezTo>
                    <a:pt x="65" y="58"/>
                    <a:pt x="65" y="58"/>
                    <a:pt x="65" y="58"/>
                  </a:cubicBezTo>
                  <a:cubicBezTo>
                    <a:pt x="65" y="58"/>
                    <a:pt x="65" y="58"/>
                    <a:pt x="65" y="58"/>
                  </a:cubicBezTo>
                  <a:cubicBezTo>
                    <a:pt x="65" y="65"/>
                    <a:pt x="65" y="72"/>
                    <a:pt x="65" y="79"/>
                  </a:cubicBezTo>
                  <a:cubicBezTo>
                    <a:pt x="65" y="80"/>
                    <a:pt x="65" y="80"/>
                    <a:pt x="65" y="80"/>
                  </a:cubicBezTo>
                  <a:cubicBezTo>
                    <a:pt x="66" y="84"/>
                    <a:pt x="67" y="88"/>
                    <a:pt x="70" y="91"/>
                  </a:cubicBezTo>
                  <a:cubicBezTo>
                    <a:pt x="72" y="94"/>
                    <a:pt x="74" y="96"/>
                    <a:pt x="77" y="98"/>
                  </a:cubicBezTo>
                  <a:cubicBezTo>
                    <a:pt x="78" y="99"/>
                    <a:pt x="80" y="100"/>
                    <a:pt x="82" y="101"/>
                  </a:cubicBezTo>
                  <a:cubicBezTo>
                    <a:pt x="87" y="104"/>
                    <a:pt x="92" y="106"/>
                    <a:pt x="97" y="107"/>
                  </a:cubicBezTo>
                  <a:cubicBezTo>
                    <a:pt x="102" y="108"/>
                    <a:pt x="107" y="109"/>
                    <a:pt x="111" y="109"/>
                  </a:cubicBezTo>
                  <a:cubicBezTo>
                    <a:pt x="113" y="109"/>
                    <a:pt x="115" y="109"/>
                    <a:pt x="117" y="110"/>
                  </a:cubicBezTo>
                  <a:cubicBezTo>
                    <a:pt x="118" y="110"/>
                    <a:pt x="118" y="110"/>
                    <a:pt x="118" y="109"/>
                  </a:cubicBezTo>
                  <a:cubicBezTo>
                    <a:pt x="118" y="99"/>
                    <a:pt x="118" y="89"/>
                    <a:pt x="118" y="79"/>
                  </a:cubicBezTo>
                  <a:cubicBezTo>
                    <a:pt x="118" y="69"/>
                    <a:pt x="119" y="60"/>
                    <a:pt x="118" y="50"/>
                  </a:cubicBezTo>
                  <a:close/>
                </a:path>
              </a:pathLst>
            </a:custGeom>
            <a:solidFill>
              <a:srgbClr val="0061A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grpSp>
      <p:grpSp>
        <p:nvGrpSpPr>
          <p:cNvPr id="238" name="Google Shape;238;p2"/>
          <p:cNvGrpSpPr/>
          <p:nvPr/>
        </p:nvGrpSpPr>
        <p:grpSpPr>
          <a:xfrm>
            <a:off x="1346929" y="4810424"/>
            <a:ext cx="896692" cy="720000"/>
            <a:chOff x="918109" y="2501617"/>
            <a:chExt cx="824781" cy="662258"/>
          </a:xfrm>
        </p:grpSpPr>
        <p:sp>
          <p:nvSpPr>
            <p:cNvPr id="239" name="Google Shape;239;p2"/>
            <p:cNvSpPr/>
            <p:nvPr/>
          </p:nvSpPr>
          <p:spPr>
            <a:xfrm>
              <a:off x="918109" y="2501617"/>
              <a:ext cx="387302" cy="486087"/>
            </a:xfrm>
            <a:custGeom>
              <a:avLst/>
              <a:gdLst/>
              <a:ahLst/>
              <a:cxnLst/>
              <a:rect l="l" t="t" r="r" b="b"/>
              <a:pathLst>
                <a:path w="116" h="144" extrusionOk="0">
                  <a:moveTo>
                    <a:pt x="83" y="119"/>
                  </a:moveTo>
                  <a:cubicBezTo>
                    <a:pt x="83" y="117"/>
                    <a:pt x="81" y="69"/>
                    <a:pt x="93" y="44"/>
                  </a:cubicBezTo>
                  <a:cubicBezTo>
                    <a:pt x="94" y="42"/>
                    <a:pt x="94" y="42"/>
                    <a:pt x="94" y="42"/>
                  </a:cubicBezTo>
                  <a:cubicBezTo>
                    <a:pt x="95" y="40"/>
                    <a:pt x="96" y="38"/>
                    <a:pt x="98" y="36"/>
                  </a:cubicBezTo>
                  <a:cubicBezTo>
                    <a:pt x="103" y="31"/>
                    <a:pt x="109" y="27"/>
                    <a:pt x="116" y="25"/>
                  </a:cubicBezTo>
                  <a:cubicBezTo>
                    <a:pt x="115" y="22"/>
                    <a:pt x="114" y="18"/>
                    <a:pt x="111" y="16"/>
                  </a:cubicBezTo>
                  <a:cubicBezTo>
                    <a:pt x="109" y="13"/>
                    <a:pt x="107" y="12"/>
                    <a:pt x="103" y="10"/>
                  </a:cubicBezTo>
                  <a:cubicBezTo>
                    <a:pt x="104" y="10"/>
                    <a:pt x="105" y="10"/>
                    <a:pt x="106" y="10"/>
                  </a:cubicBezTo>
                  <a:cubicBezTo>
                    <a:pt x="96" y="3"/>
                    <a:pt x="85" y="4"/>
                    <a:pt x="82" y="4"/>
                  </a:cubicBezTo>
                  <a:cubicBezTo>
                    <a:pt x="81" y="3"/>
                    <a:pt x="82" y="2"/>
                    <a:pt x="82" y="2"/>
                  </a:cubicBezTo>
                  <a:cubicBezTo>
                    <a:pt x="80" y="2"/>
                    <a:pt x="78" y="2"/>
                    <a:pt x="75" y="4"/>
                  </a:cubicBezTo>
                  <a:cubicBezTo>
                    <a:pt x="75" y="3"/>
                    <a:pt x="75" y="0"/>
                    <a:pt x="76" y="0"/>
                  </a:cubicBezTo>
                  <a:cubicBezTo>
                    <a:pt x="73" y="0"/>
                    <a:pt x="71" y="3"/>
                    <a:pt x="72" y="6"/>
                  </a:cubicBezTo>
                  <a:cubicBezTo>
                    <a:pt x="63" y="7"/>
                    <a:pt x="56" y="11"/>
                    <a:pt x="51" y="16"/>
                  </a:cubicBezTo>
                  <a:cubicBezTo>
                    <a:pt x="43" y="24"/>
                    <a:pt x="43" y="43"/>
                    <a:pt x="45" y="47"/>
                  </a:cubicBezTo>
                  <a:cubicBezTo>
                    <a:pt x="40" y="47"/>
                    <a:pt x="48" y="64"/>
                    <a:pt x="48" y="64"/>
                  </a:cubicBezTo>
                  <a:cubicBezTo>
                    <a:pt x="49" y="67"/>
                    <a:pt x="52" y="74"/>
                    <a:pt x="52" y="75"/>
                  </a:cubicBezTo>
                  <a:cubicBezTo>
                    <a:pt x="54" y="83"/>
                    <a:pt x="56" y="89"/>
                    <a:pt x="59" y="94"/>
                  </a:cubicBezTo>
                  <a:cubicBezTo>
                    <a:pt x="58" y="101"/>
                    <a:pt x="56" y="105"/>
                    <a:pt x="56" y="105"/>
                  </a:cubicBezTo>
                  <a:cubicBezTo>
                    <a:pt x="56" y="104"/>
                    <a:pt x="56" y="104"/>
                    <a:pt x="56" y="104"/>
                  </a:cubicBezTo>
                  <a:cubicBezTo>
                    <a:pt x="53" y="108"/>
                    <a:pt x="47" y="108"/>
                    <a:pt x="46" y="108"/>
                  </a:cubicBezTo>
                  <a:cubicBezTo>
                    <a:pt x="25" y="111"/>
                    <a:pt x="6" y="119"/>
                    <a:pt x="2" y="130"/>
                  </a:cubicBezTo>
                  <a:cubicBezTo>
                    <a:pt x="0" y="134"/>
                    <a:pt x="0" y="139"/>
                    <a:pt x="0" y="144"/>
                  </a:cubicBezTo>
                  <a:cubicBezTo>
                    <a:pt x="100" y="144"/>
                    <a:pt x="100" y="144"/>
                    <a:pt x="100" y="144"/>
                  </a:cubicBezTo>
                  <a:cubicBezTo>
                    <a:pt x="93" y="140"/>
                    <a:pt x="85" y="133"/>
                    <a:pt x="83" y="119"/>
                  </a:cubicBez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240" name="Google Shape;240;p2"/>
            <p:cNvSpPr/>
            <p:nvPr/>
          </p:nvSpPr>
          <p:spPr>
            <a:xfrm>
              <a:off x="1418309" y="2511027"/>
              <a:ext cx="324581" cy="476678"/>
            </a:xfrm>
            <a:custGeom>
              <a:avLst/>
              <a:gdLst/>
              <a:ahLst/>
              <a:cxnLst/>
              <a:rect l="l" t="t" r="r" b="b"/>
              <a:pathLst>
                <a:path w="97" h="141" extrusionOk="0">
                  <a:moveTo>
                    <a:pt x="94" y="110"/>
                  </a:moveTo>
                  <a:cubicBezTo>
                    <a:pt x="91" y="102"/>
                    <a:pt x="77" y="96"/>
                    <a:pt x="62" y="94"/>
                  </a:cubicBezTo>
                  <a:cubicBezTo>
                    <a:pt x="60" y="94"/>
                    <a:pt x="56" y="93"/>
                    <a:pt x="54" y="91"/>
                  </a:cubicBezTo>
                  <a:cubicBezTo>
                    <a:pt x="53" y="89"/>
                    <a:pt x="52" y="85"/>
                    <a:pt x="51" y="84"/>
                  </a:cubicBezTo>
                  <a:cubicBezTo>
                    <a:pt x="51" y="84"/>
                    <a:pt x="57" y="83"/>
                    <a:pt x="58" y="83"/>
                  </a:cubicBezTo>
                  <a:cubicBezTo>
                    <a:pt x="61" y="84"/>
                    <a:pt x="64" y="86"/>
                    <a:pt x="67" y="85"/>
                  </a:cubicBezTo>
                  <a:cubicBezTo>
                    <a:pt x="68" y="85"/>
                    <a:pt x="63" y="80"/>
                    <a:pt x="67" y="78"/>
                  </a:cubicBezTo>
                  <a:cubicBezTo>
                    <a:pt x="70" y="79"/>
                    <a:pt x="75" y="80"/>
                    <a:pt x="78" y="78"/>
                  </a:cubicBezTo>
                  <a:cubicBezTo>
                    <a:pt x="78" y="78"/>
                    <a:pt x="72" y="76"/>
                    <a:pt x="72" y="72"/>
                  </a:cubicBezTo>
                  <a:cubicBezTo>
                    <a:pt x="77" y="71"/>
                    <a:pt x="78" y="68"/>
                    <a:pt x="79" y="62"/>
                  </a:cubicBezTo>
                  <a:cubicBezTo>
                    <a:pt x="74" y="66"/>
                    <a:pt x="73" y="57"/>
                    <a:pt x="73" y="52"/>
                  </a:cubicBezTo>
                  <a:cubicBezTo>
                    <a:pt x="72" y="34"/>
                    <a:pt x="67" y="18"/>
                    <a:pt x="53" y="6"/>
                  </a:cubicBezTo>
                  <a:cubicBezTo>
                    <a:pt x="49" y="2"/>
                    <a:pt x="44" y="0"/>
                    <a:pt x="37" y="1"/>
                  </a:cubicBezTo>
                  <a:cubicBezTo>
                    <a:pt x="34" y="1"/>
                    <a:pt x="31" y="2"/>
                    <a:pt x="27" y="2"/>
                  </a:cubicBezTo>
                  <a:cubicBezTo>
                    <a:pt x="21" y="2"/>
                    <a:pt x="15" y="4"/>
                    <a:pt x="10" y="9"/>
                  </a:cubicBezTo>
                  <a:cubicBezTo>
                    <a:pt x="6" y="13"/>
                    <a:pt x="2" y="18"/>
                    <a:pt x="0" y="23"/>
                  </a:cubicBezTo>
                  <a:cubicBezTo>
                    <a:pt x="5" y="25"/>
                    <a:pt x="10" y="28"/>
                    <a:pt x="14" y="31"/>
                  </a:cubicBezTo>
                  <a:cubicBezTo>
                    <a:pt x="15" y="32"/>
                    <a:pt x="15" y="32"/>
                    <a:pt x="16" y="33"/>
                  </a:cubicBezTo>
                  <a:cubicBezTo>
                    <a:pt x="17" y="34"/>
                    <a:pt x="17" y="34"/>
                    <a:pt x="17" y="34"/>
                  </a:cubicBezTo>
                  <a:cubicBezTo>
                    <a:pt x="34" y="55"/>
                    <a:pt x="31" y="113"/>
                    <a:pt x="31" y="116"/>
                  </a:cubicBezTo>
                  <a:cubicBezTo>
                    <a:pt x="29" y="129"/>
                    <a:pt x="21" y="137"/>
                    <a:pt x="15" y="141"/>
                  </a:cubicBezTo>
                  <a:cubicBezTo>
                    <a:pt x="43" y="141"/>
                    <a:pt x="43" y="141"/>
                    <a:pt x="43" y="141"/>
                  </a:cubicBezTo>
                  <a:cubicBezTo>
                    <a:pt x="76" y="141"/>
                    <a:pt x="76" y="141"/>
                    <a:pt x="76" y="141"/>
                  </a:cubicBezTo>
                  <a:cubicBezTo>
                    <a:pt x="94" y="141"/>
                    <a:pt x="94" y="141"/>
                    <a:pt x="94" y="141"/>
                  </a:cubicBezTo>
                  <a:cubicBezTo>
                    <a:pt x="94" y="141"/>
                    <a:pt x="95" y="141"/>
                    <a:pt x="95" y="140"/>
                  </a:cubicBezTo>
                  <a:cubicBezTo>
                    <a:pt x="95" y="140"/>
                    <a:pt x="97" y="119"/>
                    <a:pt x="94" y="110"/>
                  </a:cubicBez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241" name="Google Shape;241;p2"/>
            <p:cNvSpPr/>
            <p:nvPr/>
          </p:nvSpPr>
          <p:spPr>
            <a:xfrm>
              <a:off x="1098432" y="2613499"/>
              <a:ext cx="514311" cy="550376"/>
            </a:xfrm>
            <a:custGeom>
              <a:avLst/>
              <a:gdLst/>
              <a:ahLst/>
              <a:cxnLst/>
              <a:rect l="l" t="t" r="r" b="b"/>
              <a:pathLst>
                <a:path w="154" h="163" extrusionOk="0">
                  <a:moveTo>
                    <a:pt x="0" y="163"/>
                  </a:moveTo>
                  <a:cubicBezTo>
                    <a:pt x="154" y="163"/>
                    <a:pt x="154" y="163"/>
                    <a:pt x="154" y="163"/>
                  </a:cubicBezTo>
                  <a:cubicBezTo>
                    <a:pt x="153" y="155"/>
                    <a:pt x="152" y="148"/>
                    <a:pt x="150" y="144"/>
                  </a:cubicBezTo>
                  <a:cubicBezTo>
                    <a:pt x="146" y="132"/>
                    <a:pt x="136" y="126"/>
                    <a:pt x="115" y="123"/>
                  </a:cubicBezTo>
                  <a:cubicBezTo>
                    <a:pt x="115" y="123"/>
                    <a:pt x="115" y="123"/>
                    <a:pt x="115" y="123"/>
                  </a:cubicBezTo>
                  <a:cubicBezTo>
                    <a:pt x="112" y="123"/>
                    <a:pt x="104" y="120"/>
                    <a:pt x="100" y="116"/>
                  </a:cubicBezTo>
                  <a:cubicBezTo>
                    <a:pt x="95" y="112"/>
                    <a:pt x="95" y="112"/>
                    <a:pt x="95" y="112"/>
                  </a:cubicBezTo>
                  <a:cubicBezTo>
                    <a:pt x="101" y="110"/>
                    <a:pt x="101" y="110"/>
                    <a:pt x="101" y="110"/>
                  </a:cubicBezTo>
                  <a:cubicBezTo>
                    <a:pt x="106" y="108"/>
                    <a:pt x="117" y="102"/>
                    <a:pt x="120" y="87"/>
                  </a:cubicBezTo>
                  <a:cubicBezTo>
                    <a:pt x="120" y="87"/>
                    <a:pt x="123" y="32"/>
                    <a:pt x="108" y="12"/>
                  </a:cubicBezTo>
                  <a:cubicBezTo>
                    <a:pt x="108" y="12"/>
                    <a:pt x="108" y="12"/>
                    <a:pt x="108" y="12"/>
                  </a:cubicBezTo>
                  <a:cubicBezTo>
                    <a:pt x="105" y="9"/>
                    <a:pt x="105" y="9"/>
                    <a:pt x="105" y="9"/>
                  </a:cubicBezTo>
                  <a:cubicBezTo>
                    <a:pt x="99" y="3"/>
                    <a:pt x="91" y="0"/>
                    <a:pt x="80" y="0"/>
                  </a:cubicBezTo>
                  <a:cubicBezTo>
                    <a:pt x="76" y="0"/>
                    <a:pt x="76" y="0"/>
                    <a:pt x="76" y="0"/>
                  </a:cubicBezTo>
                  <a:cubicBezTo>
                    <a:pt x="65" y="0"/>
                    <a:pt x="56" y="3"/>
                    <a:pt x="49" y="11"/>
                  </a:cubicBezTo>
                  <a:cubicBezTo>
                    <a:pt x="48" y="12"/>
                    <a:pt x="47" y="13"/>
                    <a:pt x="46" y="15"/>
                  </a:cubicBezTo>
                  <a:cubicBezTo>
                    <a:pt x="46" y="15"/>
                    <a:pt x="46" y="16"/>
                    <a:pt x="45" y="17"/>
                  </a:cubicBezTo>
                  <a:cubicBezTo>
                    <a:pt x="34" y="39"/>
                    <a:pt x="37" y="87"/>
                    <a:pt x="37" y="87"/>
                  </a:cubicBezTo>
                  <a:cubicBezTo>
                    <a:pt x="39" y="102"/>
                    <a:pt x="51" y="108"/>
                    <a:pt x="55" y="109"/>
                  </a:cubicBezTo>
                  <a:cubicBezTo>
                    <a:pt x="60" y="111"/>
                    <a:pt x="60" y="111"/>
                    <a:pt x="60" y="111"/>
                  </a:cubicBezTo>
                  <a:cubicBezTo>
                    <a:pt x="56" y="115"/>
                    <a:pt x="56" y="115"/>
                    <a:pt x="56" y="115"/>
                  </a:cubicBezTo>
                  <a:cubicBezTo>
                    <a:pt x="51" y="120"/>
                    <a:pt x="43" y="123"/>
                    <a:pt x="40" y="123"/>
                  </a:cubicBezTo>
                  <a:cubicBezTo>
                    <a:pt x="18" y="126"/>
                    <a:pt x="6" y="133"/>
                    <a:pt x="3" y="144"/>
                  </a:cubicBezTo>
                  <a:cubicBezTo>
                    <a:pt x="1" y="148"/>
                    <a:pt x="0" y="154"/>
                    <a:pt x="0" y="163"/>
                  </a:cubicBez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grpSp>
      <p:grpSp>
        <p:nvGrpSpPr>
          <p:cNvPr id="242" name="Google Shape;242;p2"/>
          <p:cNvGrpSpPr/>
          <p:nvPr/>
        </p:nvGrpSpPr>
        <p:grpSpPr>
          <a:xfrm>
            <a:off x="1352391" y="3430511"/>
            <a:ext cx="821487" cy="720000"/>
            <a:chOff x="4149808" y="3766350"/>
            <a:chExt cx="779409" cy="683122"/>
          </a:xfrm>
        </p:grpSpPr>
        <p:grpSp>
          <p:nvGrpSpPr>
            <p:cNvPr id="243" name="Google Shape;243;p2"/>
            <p:cNvGrpSpPr/>
            <p:nvPr/>
          </p:nvGrpSpPr>
          <p:grpSpPr>
            <a:xfrm>
              <a:off x="4149808" y="3766350"/>
              <a:ext cx="521507" cy="504000"/>
              <a:chOff x="514350" y="4754563"/>
              <a:chExt cx="661988" cy="639763"/>
            </a:xfrm>
          </p:grpSpPr>
          <p:sp>
            <p:nvSpPr>
              <p:cNvPr id="244" name="Google Shape;244;p2"/>
              <p:cNvSpPr/>
              <p:nvPr/>
            </p:nvSpPr>
            <p:spPr>
              <a:xfrm>
                <a:off x="717550" y="4754563"/>
                <a:ext cx="257175" cy="68263"/>
              </a:xfrm>
              <a:custGeom>
                <a:avLst/>
                <a:gdLst/>
                <a:ahLst/>
                <a:cxnLst/>
                <a:rect l="l" t="t" r="r" b="b"/>
                <a:pathLst>
                  <a:path w="76" h="20" extrusionOk="0">
                    <a:moveTo>
                      <a:pt x="26" y="20"/>
                    </a:moveTo>
                    <a:cubicBezTo>
                      <a:pt x="27" y="14"/>
                      <a:pt x="33" y="10"/>
                      <a:pt x="39" y="10"/>
                    </a:cubicBezTo>
                    <a:cubicBezTo>
                      <a:pt x="46" y="10"/>
                      <a:pt x="52" y="14"/>
                      <a:pt x="53" y="20"/>
                    </a:cubicBezTo>
                    <a:cubicBezTo>
                      <a:pt x="76" y="20"/>
                      <a:pt x="76" y="20"/>
                      <a:pt x="76" y="20"/>
                    </a:cubicBezTo>
                    <a:cubicBezTo>
                      <a:pt x="71" y="9"/>
                      <a:pt x="60" y="0"/>
                      <a:pt x="38" y="0"/>
                    </a:cubicBezTo>
                    <a:cubicBezTo>
                      <a:pt x="16" y="0"/>
                      <a:pt x="5" y="9"/>
                      <a:pt x="0" y="20"/>
                    </a:cubicBezTo>
                    <a:lnTo>
                      <a:pt x="26" y="2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595959"/>
                  </a:solidFill>
                  <a:latin typeface="Arial"/>
                  <a:ea typeface="Arial"/>
                  <a:cs typeface="Arial"/>
                  <a:sym typeface="Arial"/>
                </a:endParaRPr>
              </a:p>
            </p:txBody>
          </p:sp>
          <p:sp>
            <p:nvSpPr>
              <p:cNvPr id="245" name="Google Shape;245;p2"/>
              <p:cNvSpPr/>
              <p:nvPr/>
            </p:nvSpPr>
            <p:spPr>
              <a:xfrm>
                <a:off x="514350" y="4849813"/>
                <a:ext cx="661988" cy="544513"/>
              </a:xfrm>
              <a:custGeom>
                <a:avLst/>
                <a:gdLst/>
                <a:ahLst/>
                <a:cxnLst/>
                <a:rect l="l" t="t" r="r" b="b"/>
                <a:pathLst>
                  <a:path w="196" h="159" extrusionOk="0">
                    <a:moveTo>
                      <a:pt x="122" y="104"/>
                    </a:moveTo>
                    <a:cubicBezTo>
                      <a:pt x="117" y="103"/>
                      <a:pt x="117" y="90"/>
                      <a:pt x="117" y="90"/>
                    </a:cubicBezTo>
                    <a:cubicBezTo>
                      <a:pt x="117" y="90"/>
                      <a:pt x="131" y="76"/>
                      <a:pt x="134" y="57"/>
                    </a:cubicBezTo>
                    <a:cubicBezTo>
                      <a:pt x="143" y="57"/>
                      <a:pt x="148" y="37"/>
                      <a:pt x="140" y="30"/>
                    </a:cubicBezTo>
                    <a:cubicBezTo>
                      <a:pt x="140" y="27"/>
                      <a:pt x="142" y="13"/>
                      <a:pt x="139" y="0"/>
                    </a:cubicBezTo>
                    <a:cubicBezTo>
                      <a:pt x="113" y="0"/>
                      <a:pt x="113" y="0"/>
                      <a:pt x="113" y="0"/>
                    </a:cubicBezTo>
                    <a:cubicBezTo>
                      <a:pt x="112" y="6"/>
                      <a:pt x="106" y="11"/>
                      <a:pt x="99" y="11"/>
                    </a:cubicBezTo>
                    <a:cubicBezTo>
                      <a:pt x="93" y="11"/>
                      <a:pt x="87" y="6"/>
                      <a:pt x="86" y="0"/>
                    </a:cubicBezTo>
                    <a:cubicBezTo>
                      <a:pt x="57" y="0"/>
                      <a:pt x="57" y="0"/>
                      <a:pt x="57" y="0"/>
                    </a:cubicBezTo>
                    <a:cubicBezTo>
                      <a:pt x="53" y="13"/>
                      <a:pt x="56" y="27"/>
                      <a:pt x="56" y="30"/>
                    </a:cubicBezTo>
                    <a:cubicBezTo>
                      <a:pt x="48" y="37"/>
                      <a:pt x="53" y="57"/>
                      <a:pt x="61" y="57"/>
                    </a:cubicBezTo>
                    <a:cubicBezTo>
                      <a:pt x="64" y="76"/>
                      <a:pt x="78" y="90"/>
                      <a:pt x="78" y="90"/>
                    </a:cubicBezTo>
                    <a:cubicBezTo>
                      <a:pt x="78" y="90"/>
                      <a:pt x="78" y="103"/>
                      <a:pt x="73" y="104"/>
                    </a:cubicBezTo>
                    <a:cubicBezTo>
                      <a:pt x="58" y="106"/>
                      <a:pt x="0" y="132"/>
                      <a:pt x="0" y="159"/>
                    </a:cubicBezTo>
                    <a:cubicBezTo>
                      <a:pt x="196" y="159"/>
                      <a:pt x="196" y="159"/>
                      <a:pt x="196" y="159"/>
                    </a:cubicBezTo>
                    <a:cubicBezTo>
                      <a:pt x="196" y="132"/>
                      <a:pt x="138" y="106"/>
                      <a:pt x="122" y="104"/>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595959"/>
                  </a:solidFill>
                  <a:latin typeface="Arial"/>
                  <a:ea typeface="Arial"/>
                  <a:cs typeface="Arial"/>
                  <a:sym typeface="Arial"/>
                </a:endParaRPr>
              </a:p>
            </p:txBody>
          </p:sp>
        </p:grpSp>
        <p:grpSp>
          <p:nvGrpSpPr>
            <p:cNvPr id="246" name="Google Shape;246;p2"/>
            <p:cNvGrpSpPr/>
            <p:nvPr/>
          </p:nvGrpSpPr>
          <p:grpSpPr>
            <a:xfrm>
              <a:off x="4496693" y="3909472"/>
              <a:ext cx="432524" cy="540000"/>
              <a:chOff x="1619250" y="4740275"/>
              <a:chExt cx="523875" cy="654051"/>
            </a:xfrm>
          </p:grpSpPr>
          <p:sp>
            <p:nvSpPr>
              <p:cNvPr id="247" name="Google Shape;247;p2"/>
              <p:cNvSpPr/>
              <p:nvPr/>
            </p:nvSpPr>
            <p:spPr>
              <a:xfrm>
                <a:off x="1744663" y="4740275"/>
                <a:ext cx="287338" cy="147638"/>
              </a:xfrm>
              <a:custGeom>
                <a:avLst/>
                <a:gdLst/>
                <a:ahLst/>
                <a:cxnLst/>
                <a:rect l="l" t="t" r="r" b="b"/>
                <a:pathLst>
                  <a:path w="181" h="93" extrusionOk="0">
                    <a:moveTo>
                      <a:pt x="91" y="0"/>
                    </a:moveTo>
                    <a:lnTo>
                      <a:pt x="91" y="0"/>
                    </a:lnTo>
                    <a:lnTo>
                      <a:pt x="91" y="0"/>
                    </a:lnTo>
                    <a:lnTo>
                      <a:pt x="0" y="35"/>
                    </a:lnTo>
                    <a:lnTo>
                      <a:pt x="13" y="93"/>
                    </a:lnTo>
                    <a:lnTo>
                      <a:pt x="91" y="80"/>
                    </a:lnTo>
                    <a:lnTo>
                      <a:pt x="168" y="93"/>
                    </a:lnTo>
                    <a:lnTo>
                      <a:pt x="181" y="35"/>
                    </a:lnTo>
                    <a:lnTo>
                      <a:pt x="91" y="0"/>
                    </a:lnTo>
                    <a:close/>
                    <a:moveTo>
                      <a:pt x="111" y="50"/>
                    </a:moveTo>
                    <a:lnTo>
                      <a:pt x="98" y="50"/>
                    </a:lnTo>
                    <a:lnTo>
                      <a:pt x="98" y="63"/>
                    </a:lnTo>
                    <a:lnTo>
                      <a:pt x="83" y="63"/>
                    </a:lnTo>
                    <a:lnTo>
                      <a:pt x="83" y="50"/>
                    </a:lnTo>
                    <a:lnTo>
                      <a:pt x="70" y="50"/>
                    </a:lnTo>
                    <a:lnTo>
                      <a:pt x="70" y="35"/>
                    </a:lnTo>
                    <a:lnTo>
                      <a:pt x="83" y="35"/>
                    </a:lnTo>
                    <a:lnTo>
                      <a:pt x="83" y="20"/>
                    </a:lnTo>
                    <a:lnTo>
                      <a:pt x="98" y="20"/>
                    </a:lnTo>
                    <a:lnTo>
                      <a:pt x="98" y="35"/>
                    </a:lnTo>
                    <a:lnTo>
                      <a:pt x="111" y="35"/>
                    </a:lnTo>
                    <a:lnTo>
                      <a:pt x="111" y="5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595959"/>
                  </a:solidFill>
                  <a:latin typeface="Arial"/>
                  <a:ea typeface="Arial"/>
                  <a:cs typeface="Arial"/>
                  <a:sym typeface="Arial"/>
                </a:endParaRPr>
              </a:p>
            </p:txBody>
          </p:sp>
          <p:sp>
            <p:nvSpPr>
              <p:cNvPr id="248" name="Google Shape;248;p2"/>
              <p:cNvSpPr/>
              <p:nvPr/>
            </p:nvSpPr>
            <p:spPr>
              <a:xfrm>
                <a:off x="1619250" y="4887913"/>
                <a:ext cx="523875" cy="506413"/>
              </a:xfrm>
              <a:custGeom>
                <a:avLst/>
                <a:gdLst/>
                <a:ahLst/>
                <a:cxnLst/>
                <a:rect l="l" t="t" r="r" b="b"/>
                <a:pathLst>
                  <a:path w="155" h="148" extrusionOk="0">
                    <a:moveTo>
                      <a:pt x="151" y="125"/>
                    </a:moveTo>
                    <a:cubicBezTo>
                      <a:pt x="147" y="112"/>
                      <a:pt x="135" y="106"/>
                      <a:pt x="114" y="102"/>
                    </a:cubicBezTo>
                    <a:cubicBezTo>
                      <a:pt x="113" y="102"/>
                      <a:pt x="106" y="100"/>
                      <a:pt x="102" y="97"/>
                    </a:cubicBezTo>
                    <a:cubicBezTo>
                      <a:pt x="109" y="94"/>
                      <a:pt x="120" y="87"/>
                      <a:pt x="122" y="72"/>
                    </a:cubicBezTo>
                    <a:cubicBezTo>
                      <a:pt x="122" y="72"/>
                      <a:pt x="125" y="29"/>
                      <a:pt x="115" y="6"/>
                    </a:cubicBezTo>
                    <a:cubicBezTo>
                      <a:pt x="80" y="0"/>
                      <a:pt x="80" y="0"/>
                      <a:pt x="80" y="0"/>
                    </a:cubicBezTo>
                    <a:cubicBezTo>
                      <a:pt x="44" y="6"/>
                      <a:pt x="44" y="6"/>
                      <a:pt x="44" y="6"/>
                    </a:cubicBezTo>
                    <a:cubicBezTo>
                      <a:pt x="43" y="6"/>
                      <a:pt x="43" y="6"/>
                      <a:pt x="43" y="6"/>
                    </a:cubicBezTo>
                    <a:cubicBezTo>
                      <a:pt x="33" y="30"/>
                      <a:pt x="36" y="72"/>
                      <a:pt x="36" y="72"/>
                    </a:cubicBezTo>
                    <a:cubicBezTo>
                      <a:pt x="38" y="87"/>
                      <a:pt x="48" y="94"/>
                      <a:pt x="55" y="96"/>
                    </a:cubicBezTo>
                    <a:cubicBezTo>
                      <a:pt x="51" y="100"/>
                      <a:pt x="44" y="102"/>
                      <a:pt x="42" y="102"/>
                    </a:cubicBezTo>
                    <a:cubicBezTo>
                      <a:pt x="21" y="106"/>
                      <a:pt x="8" y="112"/>
                      <a:pt x="3" y="125"/>
                    </a:cubicBezTo>
                    <a:cubicBezTo>
                      <a:pt x="1" y="130"/>
                      <a:pt x="1" y="140"/>
                      <a:pt x="0" y="148"/>
                    </a:cubicBezTo>
                    <a:cubicBezTo>
                      <a:pt x="155" y="148"/>
                      <a:pt x="155" y="148"/>
                      <a:pt x="155" y="148"/>
                    </a:cubicBezTo>
                    <a:cubicBezTo>
                      <a:pt x="154" y="140"/>
                      <a:pt x="153" y="130"/>
                      <a:pt x="151" y="125"/>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595959"/>
                  </a:solidFill>
                  <a:latin typeface="Arial"/>
                  <a:ea typeface="Arial"/>
                  <a:cs typeface="Arial"/>
                  <a:sym typeface="Arial"/>
                </a:endParaRPr>
              </a:p>
            </p:txBody>
          </p:sp>
        </p:grpSp>
      </p:grpSp>
      <p:sp>
        <p:nvSpPr>
          <p:cNvPr id="249" name="Google Shape;249;p2"/>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34"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35" name="Rectangle 34"/>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717"/>
        <p:cNvGrpSpPr/>
        <p:nvPr/>
      </p:nvGrpSpPr>
      <p:grpSpPr>
        <a:xfrm>
          <a:off x="0" y="0"/>
          <a:ext cx="0" cy="0"/>
          <a:chOff x="0" y="0"/>
          <a:chExt cx="0" cy="0"/>
        </a:xfrm>
      </p:grpSpPr>
      <p:sp>
        <p:nvSpPr>
          <p:cNvPr id="718" name="Google Shape;718;p20"/>
          <p:cNvSpPr txBox="1"/>
          <p:nvPr/>
        </p:nvSpPr>
        <p:spPr>
          <a:xfrm>
            <a:off x="-2899" y="6843362"/>
            <a:ext cx="56270" cy="45719"/>
          </a:xfrm>
          <a:prstGeom prst="rect">
            <a:avLst/>
          </a:pr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2" name="Picture 1"/>
          <p:cNvPicPr>
            <a:picLocks noChangeAspect="1"/>
          </p:cNvPicPr>
          <p:nvPr/>
        </p:nvPicPr>
        <p:blipFill>
          <a:blip r:embed="rId3"/>
          <a:stretch>
            <a:fillRect/>
          </a:stretch>
        </p:blipFill>
        <p:spPr>
          <a:xfrm>
            <a:off x="1678417" y="2654709"/>
            <a:ext cx="7219950" cy="1438275"/>
          </a:xfrm>
          <a:prstGeom prst="rect">
            <a:avLst/>
          </a:prstGeom>
        </p:spPr>
      </p:pic>
      <p:sp>
        <p:nvSpPr>
          <p:cNvPr id="6" name="Rectangle 5"/>
          <p:cNvSpPr/>
          <p:nvPr/>
        </p:nvSpPr>
        <p:spPr>
          <a:xfrm>
            <a:off x="11167361" y="6646469"/>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3"/>
          <p:cNvSpPr/>
          <p:nvPr/>
        </p:nvSpPr>
        <p:spPr>
          <a:xfrm>
            <a:off x="7409168" y="5378946"/>
            <a:ext cx="5230249" cy="505065"/>
          </a:xfrm>
          <a:prstGeom prst="rect">
            <a:avLst/>
          </a:prstGeom>
          <a:solidFill>
            <a:srgbClr val="0061A3"/>
          </a:solidFill>
          <a:ln>
            <a:noFill/>
          </a:ln>
        </p:spPr>
        <p:txBody>
          <a:bodyPr spcFirstLastPara="1" wrap="square" lIns="121900" tIns="60950" rIns="121900" bIns="60950" anchor="ctr" anchorCtr="0">
            <a:noAutofit/>
          </a:bodyPr>
          <a:lstStyle/>
          <a:p>
            <a:pPr marL="154513" marR="0" lvl="0" indent="0" algn="l" rtl="0">
              <a:spcBef>
                <a:spcPts val="0"/>
              </a:spcBef>
              <a:spcAft>
                <a:spcPts val="0"/>
              </a:spcAft>
              <a:buNone/>
            </a:pPr>
            <a:r>
              <a:rPr lang="en-US" sz="2100" b="1" u="sng" dirty="0" err="1">
                <a:solidFill>
                  <a:schemeClr val="bg1"/>
                </a:solidFill>
                <a:latin typeface="Arial"/>
                <a:ea typeface="Arial"/>
                <a:cs typeface="Arial"/>
                <a:sym typeface="Arial"/>
                <a:hlinkClick r:id="rId3"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Kožní</a:t>
            </a:r>
            <a:endParaRPr sz="2100" b="1" dirty="0">
              <a:solidFill>
                <a:schemeClr val="bg1"/>
              </a:solidFill>
              <a:latin typeface="Arial"/>
              <a:ea typeface="Arial"/>
              <a:cs typeface="Arial"/>
              <a:sym typeface="Arial"/>
            </a:endParaRPr>
          </a:p>
        </p:txBody>
      </p:sp>
      <p:sp>
        <p:nvSpPr>
          <p:cNvPr id="255" name="Google Shape;255;p3"/>
          <p:cNvSpPr/>
          <p:nvPr/>
        </p:nvSpPr>
        <p:spPr>
          <a:xfrm>
            <a:off x="-191703" y="4003646"/>
            <a:ext cx="5072313" cy="505065"/>
          </a:xfrm>
          <a:prstGeom prst="rect">
            <a:avLst/>
          </a:prstGeom>
          <a:solidFill>
            <a:srgbClr val="4FB7FF"/>
          </a:solidFill>
          <a:ln>
            <a:noFill/>
          </a:ln>
        </p:spPr>
        <p:txBody>
          <a:bodyPr spcFirstLastPara="1" wrap="square" lIns="121900" tIns="60950" rIns="239975" bIns="60950" anchor="ctr" anchorCtr="0">
            <a:noAutofit/>
          </a:bodyPr>
          <a:lstStyle/>
          <a:p>
            <a:pPr marL="592652" marR="0" lvl="0" indent="0" algn="r" rtl="0">
              <a:spcBef>
                <a:spcPts val="0"/>
              </a:spcBef>
              <a:spcAft>
                <a:spcPts val="0"/>
              </a:spcAft>
              <a:buNone/>
            </a:pPr>
            <a:r>
              <a:rPr lang="en-US" sz="2100" b="1" u="sng" dirty="0" err="1">
                <a:solidFill>
                  <a:schemeClr val="bg1"/>
                </a:solidFill>
                <a:latin typeface="Arial"/>
                <a:ea typeface="Arial"/>
                <a:cs typeface="Arial"/>
                <a:sym typeface="Arial"/>
                <a:hlinkClick r:id="rId4"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Gastrointestin</a:t>
            </a:r>
            <a:r>
              <a:rPr lang="en-US" sz="2100" b="1" u="sng" dirty="0" err="1">
                <a:solidFill>
                  <a:schemeClr val="bg1"/>
                </a:solidFill>
                <a:hlinkClick r:id="rId4"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ální</a:t>
            </a:r>
            <a:endParaRPr sz="2100" b="1" dirty="0">
              <a:solidFill>
                <a:schemeClr val="bg1"/>
              </a:solidFill>
              <a:sym typeface="Arial"/>
            </a:endParaRPr>
          </a:p>
        </p:txBody>
      </p:sp>
      <p:sp>
        <p:nvSpPr>
          <p:cNvPr id="256" name="Google Shape;256;p3"/>
          <p:cNvSpPr/>
          <p:nvPr/>
        </p:nvSpPr>
        <p:spPr>
          <a:xfrm>
            <a:off x="-191703" y="5706725"/>
            <a:ext cx="5072313" cy="505065"/>
          </a:xfrm>
          <a:prstGeom prst="rect">
            <a:avLst/>
          </a:prstGeom>
          <a:solidFill>
            <a:srgbClr val="4FB7FF"/>
          </a:solidFill>
          <a:ln>
            <a:noFill/>
          </a:ln>
        </p:spPr>
        <p:txBody>
          <a:bodyPr spcFirstLastPara="1" wrap="square" lIns="121900" tIns="60950" rIns="239975" bIns="60950" anchor="ctr" anchorCtr="0">
            <a:noAutofit/>
          </a:bodyPr>
          <a:lstStyle/>
          <a:p>
            <a:pPr marL="592652" marR="0" lvl="0" indent="0" algn="r" rtl="0">
              <a:spcBef>
                <a:spcPts val="0"/>
              </a:spcBef>
              <a:spcAft>
                <a:spcPts val="0"/>
              </a:spcAft>
              <a:buNone/>
            </a:pPr>
            <a:r>
              <a:rPr lang="en-US" sz="2100" b="1" dirty="0" err="1">
                <a:solidFill>
                  <a:schemeClr val="bg1"/>
                </a:solidFill>
              </a:rPr>
              <a:t>Krevní</a:t>
            </a:r>
            <a:endParaRPr dirty="0">
              <a:solidFill>
                <a:schemeClr val="bg1"/>
              </a:solidFill>
            </a:endParaRPr>
          </a:p>
        </p:txBody>
      </p:sp>
      <p:sp>
        <p:nvSpPr>
          <p:cNvPr id="257" name="Google Shape;257;p3"/>
          <p:cNvSpPr/>
          <p:nvPr/>
        </p:nvSpPr>
        <p:spPr>
          <a:xfrm>
            <a:off x="-191703" y="1414845"/>
            <a:ext cx="5072313" cy="505065"/>
          </a:xfrm>
          <a:prstGeom prst="rect">
            <a:avLst/>
          </a:prstGeom>
          <a:solidFill>
            <a:srgbClr val="0061A3"/>
          </a:solidFill>
          <a:ln>
            <a:noFill/>
          </a:ln>
        </p:spPr>
        <p:txBody>
          <a:bodyPr spcFirstLastPara="1" wrap="square" lIns="121900" tIns="60950" rIns="239975" bIns="60950" anchor="ctr" anchorCtr="0">
            <a:noAutofit/>
          </a:bodyPr>
          <a:lstStyle/>
          <a:p>
            <a:pPr marL="592652" marR="0" lvl="0" indent="0" algn="r" rtl="0">
              <a:spcBef>
                <a:spcPts val="0"/>
              </a:spcBef>
              <a:spcAft>
                <a:spcPts val="0"/>
              </a:spcAft>
              <a:buNone/>
            </a:pPr>
            <a:r>
              <a:rPr lang="en-US" sz="2100" b="1" dirty="0" err="1">
                <a:solidFill>
                  <a:schemeClr val="bg1"/>
                </a:solidFill>
              </a:rPr>
              <a:t>Oční</a:t>
            </a:r>
            <a:endParaRPr dirty="0">
              <a:solidFill>
                <a:schemeClr val="bg1"/>
              </a:solidFill>
            </a:endParaRPr>
          </a:p>
        </p:txBody>
      </p:sp>
      <p:sp>
        <p:nvSpPr>
          <p:cNvPr id="258" name="Google Shape;258;p3"/>
          <p:cNvSpPr/>
          <p:nvPr/>
        </p:nvSpPr>
        <p:spPr>
          <a:xfrm>
            <a:off x="7246690" y="1307376"/>
            <a:ext cx="5393020" cy="570045"/>
          </a:xfrm>
          <a:prstGeom prst="rect">
            <a:avLst/>
          </a:prstGeom>
          <a:solidFill>
            <a:srgbClr val="0061A3"/>
          </a:solidFill>
          <a:ln>
            <a:noFill/>
          </a:ln>
        </p:spPr>
        <p:txBody>
          <a:bodyPr spcFirstLastPara="1" wrap="square" lIns="121900" tIns="60950" rIns="121900" bIns="60950" anchor="ctr" anchorCtr="0">
            <a:noAutofit/>
          </a:bodyPr>
          <a:lstStyle/>
          <a:p>
            <a:pPr marL="313259" marR="0" lvl="0" indent="0" algn="l" rtl="0">
              <a:spcBef>
                <a:spcPts val="0"/>
              </a:spcBef>
              <a:spcAft>
                <a:spcPts val="0"/>
              </a:spcAft>
              <a:buNone/>
            </a:pPr>
            <a:r>
              <a:rPr lang="en-US" sz="2100" b="1" dirty="0">
                <a:solidFill>
                  <a:schemeClr val="bg1"/>
                </a:solidFill>
              </a:rPr>
              <a:t>CNS</a:t>
            </a:r>
            <a:endParaRPr dirty="0">
              <a:solidFill>
                <a:schemeClr val="bg1"/>
              </a:solidFill>
            </a:endParaRPr>
          </a:p>
        </p:txBody>
      </p:sp>
      <p:sp>
        <p:nvSpPr>
          <p:cNvPr id="259" name="Google Shape;259;p3"/>
          <p:cNvSpPr txBox="1">
            <a:spLocks noGrp="1"/>
          </p:cNvSpPr>
          <p:nvPr>
            <p:ph type="title"/>
          </p:nvPr>
        </p:nvSpPr>
        <p:spPr>
          <a:xfrm>
            <a:off x="517775" y="452446"/>
            <a:ext cx="9817200" cy="7866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a:t>Spektrum imunitně podmíněných nežádoucích účinků inhibitorů PD-L1/PD-1 </a:t>
            </a:r>
            <a:endParaRPr/>
          </a:p>
        </p:txBody>
      </p:sp>
      <p:sp>
        <p:nvSpPr>
          <p:cNvPr id="260" name="Google Shape;260;p3"/>
          <p:cNvSpPr txBox="1">
            <a:spLocks noGrp="1"/>
          </p:cNvSpPr>
          <p:nvPr>
            <p:ph type="body" idx="1"/>
          </p:nvPr>
        </p:nvSpPr>
        <p:spPr>
          <a:xfrm>
            <a:off x="517364" y="6489943"/>
            <a:ext cx="9590568" cy="303213"/>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SzPts val="800"/>
              <a:buNone/>
            </a:pPr>
            <a:r>
              <a:rPr lang="en-US"/>
              <a:t>Champiat et al. Ann Oncol 2016</a:t>
            </a:r>
            <a:endParaRPr/>
          </a:p>
        </p:txBody>
      </p:sp>
      <p:sp>
        <p:nvSpPr>
          <p:cNvPr id="261" name="Google Shape;261;p3"/>
          <p:cNvSpPr/>
          <p:nvPr/>
        </p:nvSpPr>
        <p:spPr>
          <a:xfrm>
            <a:off x="5403512" y="1147271"/>
            <a:ext cx="1384976" cy="5635176"/>
          </a:xfrm>
          <a:custGeom>
            <a:avLst/>
            <a:gdLst/>
            <a:ahLst/>
            <a:cxnLst/>
            <a:rect l="l" t="t" r="r" b="b"/>
            <a:pathLst>
              <a:path w="581" h="2376" extrusionOk="0">
                <a:moveTo>
                  <a:pt x="568" y="942"/>
                </a:moveTo>
                <a:cubicBezTo>
                  <a:pt x="581" y="802"/>
                  <a:pt x="565" y="785"/>
                  <a:pt x="559" y="745"/>
                </a:cubicBezTo>
                <a:cubicBezTo>
                  <a:pt x="552" y="705"/>
                  <a:pt x="558" y="646"/>
                  <a:pt x="563" y="610"/>
                </a:cubicBezTo>
                <a:cubicBezTo>
                  <a:pt x="569" y="574"/>
                  <a:pt x="577" y="470"/>
                  <a:pt x="537" y="428"/>
                </a:cubicBezTo>
                <a:cubicBezTo>
                  <a:pt x="497" y="387"/>
                  <a:pt x="482" y="418"/>
                  <a:pt x="401" y="392"/>
                </a:cubicBezTo>
                <a:cubicBezTo>
                  <a:pt x="319" y="367"/>
                  <a:pt x="347" y="281"/>
                  <a:pt x="347" y="281"/>
                </a:cubicBezTo>
                <a:cubicBezTo>
                  <a:pt x="370" y="267"/>
                  <a:pt x="367" y="234"/>
                  <a:pt x="367" y="234"/>
                </a:cubicBezTo>
                <a:cubicBezTo>
                  <a:pt x="426" y="172"/>
                  <a:pt x="390" y="157"/>
                  <a:pt x="390" y="157"/>
                </a:cubicBezTo>
                <a:cubicBezTo>
                  <a:pt x="414" y="102"/>
                  <a:pt x="380" y="0"/>
                  <a:pt x="294" y="0"/>
                </a:cubicBezTo>
                <a:cubicBezTo>
                  <a:pt x="288" y="0"/>
                  <a:pt x="288" y="0"/>
                  <a:pt x="288" y="0"/>
                </a:cubicBezTo>
                <a:cubicBezTo>
                  <a:pt x="201" y="0"/>
                  <a:pt x="167" y="102"/>
                  <a:pt x="192" y="157"/>
                </a:cubicBezTo>
                <a:cubicBezTo>
                  <a:pt x="192" y="157"/>
                  <a:pt x="156" y="172"/>
                  <a:pt x="214" y="234"/>
                </a:cubicBezTo>
                <a:cubicBezTo>
                  <a:pt x="214" y="234"/>
                  <a:pt x="212" y="267"/>
                  <a:pt x="234" y="281"/>
                </a:cubicBezTo>
                <a:cubicBezTo>
                  <a:pt x="234" y="281"/>
                  <a:pt x="262" y="367"/>
                  <a:pt x="181" y="392"/>
                </a:cubicBezTo>
                <a:cubicBezTo>
                  <a:pt x="99" y="418"/>
                  <a:pt x="84" y="387"/>
                  <a:pt x="44" y="428"/>
                </a:cubicBezTo>
                <a:cubicBezTo>
                  <a:pt x="5" y="470"/>
                  <a:pt x="12" y="574"/>
                  <a:pt x="18" y="610"/>
                </a:cubicBezTo>
                <a:cubicBezTo>
                  <a:pt x="24" y="646"/>
                  <a:pt x="29" y="705"/>
                  <a:pt x="23" y="745"/>
                </a:cubicBezTo>
                <a:cubicBezTo>
                  <a:pt x="16" y="785"/>
                  <a:pt x="0" y="802"/>
                  <a:pt x="14" y="942"/>
                </a:cubicBezTo>
                <a:cubicBezTo>
                  <a:pt x="27" y="1083"/>
                  <a:pt x="5" y="1134"/>
                  <a:pt x="14" y="1165"/>
                </a:cubicBezTo>
                <a:cubicBezTo>
                  <a:pt x="24" y="1197"/>
                  <a:pt x="14" y="1250"/>
                  <a:pt x="26" y="1274"/>
                </a:cubicBezTo>
                <a:cubicBezTo>
                  <a:pt x="33" y="1289"/>
                  <a:pt x="54" y="1302"/>
                  <a:pt x="64" y="1324"/>
                </a:cubicBezTo>
                <a:cubicBezTo>
                  <a:pt x="75" y="1346"/>
                  <a:pt x="78" y="1365"/>
                  <a:pt x="99" y="1364"/>
                </a:cubicBezTo>
                <a:cubicBezTo>
                  <a:pt x="99" y="1364"/>
                  <a:pt x="108" y="1412"/>
                  <a:pt x="138" y="1487"/>
                </a:cubicBezTo>
                <a:cubicBezTo>
                  <a:pt x="168" y="1562"/>
                  <a:pt x="174" y="1583"/>
                  <a:pt x="173" y="1604"/>
                </a:cubicBezTo>
                <a:cubicBezTo>
                  <a:pt x="172" y="1625"/>
                  <a:pt x="171" y="1631"/>
                  <a:pt x="171" y="1646"/>
                </a:cubicBezTo>
                <a:cubicBezTo>
                  <a:pt x="171" y="1661"/>
                  <a:pt x="182" y="1690"/>
                  <a:pt x="178" y="1711"/>
                </a:cubicBezTo>
                <a:cubicBezTo>
                  <a:pt x="175" y="1733"/>
                  <a:pt x="166" y="1770"/>
                  <a:pt x="166" y="1836"/>
                </a:cubicBezTo>
                <a:cubicBezTo>
                  <a:pt x="166" y="1902"/>
                  <a:pt x="210" y="1997"/>
                  <a:pt x="218" y="2063"/>
                </a:cubicBezTo>
                <a:cubicBezTo>
                  <a:pt x="225" y="2129"/>
                  <a:pt x="215" y="2150"/>
                  <a:pt x="217" y="2163"/>
                </a:cubicBezTo>
                <a:cubicBezTo>
                  <a:pt x="219" y="2176"/>
                  <a:pt x="229" y="2177"/>
                  <a:pt x="225" y="2189"/>
                </a:cubicBezTo>
                <a:cubicBezTo>
                  <a:pt x="222" y="2201"/>
                  <a:pt x="216" y="2200"/>
                  <a:pt x="215" y="2222"/>
                </a:cubicBezTo>
                <a:cubicBezTo>
                  <a:pt x="214" y="2245"/>
                  <a:pt x="217" y="2274"/>
                  <a:pt x="205" y="2292"/>
                </a:cubicBezTo>
                <a:cubicBezTo>
                  <a:pt x="192" y="2310"/>
                  <a:pt x="185" y="2327"/>
                  <a:pt x="196" y="2338"/>
                </a:cubicBezTo>
                <a:cubicBezTo>
                  <a:pt x="208" y="2349"/>
                  <a:pt x="278" y="2376"/>
                  <a:pt x="288" y="2352"/>
                </a:cubicBezTo>
                <a:cubicBezTo>
                  <a:pt x="297" y="2329"/>
                  <a:pt x="281" y="2283"/>
                  <a:pt x="280" y="2263"/>
                </a:cubicBezTo>
                <a:cubicBezTo>
                  <a:pt x="279" y="2242"/>
                  <a:pt x="290" y="2225"/>
                  <a:pt x="291" y="2204"/>
                </a:cubicBezTo>
                <a:cubicBezTo>
                  <a:pt x="291" y="2184"/>
                  <a:pt x="282" y="2167"/>
                  <a:pt x="282" y="2160"/>
                </a:cubicBezTo>
                <a:cubicBezTo>
                  <a:pt x="282" y="2153"/>
                  <a:pt x="291" y="2139"/>
                  <a:pt x="291" y="2130"/>
                </a:cubicBezTo>
                <a:cubicBezTo>
                  <a:pt x="291" y="2120"/>
                  <a:pt x="279" y="2105"/>
                  <a:pt x="279" y="2079"/>
                </a:cubicBezTo>
                <a:cubicBezTo>
                  <a:pt x="279" y="2053"/>
                  <a:pt x="291" y="1912"/>
                  <a:pt x="291" y="1847"/>
                </a:cubicBezTo>
                <a:cubicBezTo>
                  <a:pt x="291" y="1782"/>
                  <a:pt x="280" y="1677"/>
                  <a:pt x="280" y="1646"/>
                </a:cubicBezTo>
                <a:cubicBezTo>
                  <a:pt x="280" y="1615"/>
                  <a:pt x="291" y="1524"/>
                  <a:pt x="291" y="1423"/>
                </a:cubicBezTo>
                <a:cubicBezTo>
                  <a:pt x="291" y="1322"/>
                  <a:pt x="278" y="1244"/>
                  <a:pt x="278" y="1244"/>
                </a:cubicBezTo>
                <a:cubicBezTo>
                  <a:pt x="291" y="1244"/>
                  <a:pt x="291" y="1244"/>
                  <a:pt x="291" y="1244"/>
                </a:cubicBezTo>
                <a:cubicBezTo>
                  <a:pt x="303" y="1244"/>
                  <a:pt x="303" y="1244"/>
                  <a:pt x="303" y="1244"/>
                </a:cubicBezTo>
                <a:cubicBezTo>
                  <a:pt x="303" y="1244"/>
                  <a:pt x="291" y="1322"/>
                  <a:pt x="291" y="1423"/>
                </a:cubicBezTo>
                <a:cubicBezTo>
                  <a:pt x="291" y="1524"/>
                  <a:pt x="301" y="1615"/>
                  <a:pt x="301" y="1646"/>
                </a:cubicBezTo>
                <a:cubicBezTo>
                  <a:pt x="301" y="1677"/>
                  <a:pt x="291" y="1782"/>
                  <a:pt x="291" y="1847"/>
                </a:cubicBezTo>
                <a:cubicBezTo>
                  <a:pt x="291" y="1912"/>
                  <a:pt x="302" y="2053"/>
                  <a:pt x="302" y="2079"/>
                </a:cubicBezTo>
                <a:cubicBezTo>
                  <a:pt x="302" y="2105"/>
                  <a:pt x="291" y="2120"/>
                  <a:pt x="291" y="2130"/>
                </a:cubicBezTo>
                <a:cubicBezTo>
                  <a:pt x="291" y="2139"/>
                  <a:pt x="299" y="2153"/>
                  <a:pt x="299" y="2160"/>
                </a:cubicBezTo>
                <a:cubicBezTo>
                  <a:pt x="299" y="2167"/>
                  <a:pt x="290" y="2184"/>
                  <a:pt x="291" y="2204"/>
                </a:cubicBezTo>
                <a:cubicBezTo>
                  <a:pt x="292" y="2225"/>
                  <a:pt x="302" y="2242"/>
                  <a:pt x="301" y="2263"/>
                </a:cubicBezTo>
                <a:cubicBezTo>
                  <a:pt x="300" y="2283"/>
                  <a:pt x="284" y="2329"/>
                  <a:pt x="294" y="2352"/>
                </a:cubicBezTo>
                <a:cubicBezTo>
                  <a:pt x="303" y="2376"/>
                  <a:pt x="374" y="2349"/>
                  <a:pt x="385" y="2338"/>
                </a:cubicBezTo>
                <a:cubicBezTo>
                  <a:pt x="396" y="2327"/>
                  <a:pt x="389" y="2310"/>
                  <a:pt x="377" y="2292"/>
                </a:cubicBezTo>
                <a:cubicBezTo>
                  <a:pt x="364" y="2274"/>
                  <a:pt x="367" y="2245"/>
                  <a:pt x="366" y="2222"/>
                </a:cubicBezTo>
                <a:cubicBezTo>
                  <a:pt x="365" y="2200"/>
                  <a:pt x="360" y="2201"/>
                  <a:pt x="356" y="2189"/>
                </a:cubicBezTo>
                <a:cubicBezTo>
                  <a:pt x="352" y="2177"/>
                  <a:pt x="363" y="2176"/>
                  <a:pt x="364" y="2163"/>
                </a:cubicBezTo>
                <a:cubicBezTo>
                  <a:pt x="366" y="2150"/>
                  <a:pt x="356" y="2129"/>
                  <a:pt x="363" y="2063"/>
                </a:cubicBezTo>
                <a:cubicBezTo>
                  <a:pt x="371" y="1997"/>
                  <a:pt x="415" y="1902"/>
                  <a:pt x="415" y="1836"/>
                </a:cubicBezTo>
                <a:cubicBezTo>
                  <a:pt x="415" y="1770"/>
                  <a:pt x="407" y="1733"/>
                  <a:pt x="403" y="1711"/>
                </a:cubicBezTo>
                <a:cubicBezTo>
                  <a:pt x="399" y="1690"/>
                  <a:pt x="411" y="1661"/>
                  <a:pt x="411" y="1646"/>
                </a:cubicBezTo>
                <a:cubicBezTo>
                  <a:pt x="411" y="1631"/>
                  <a:pt x="410" y="1625"/>
                  <a:pt x="409" y="1604"/>
                </a:cubicBezTo>
                <a:cubicBezTo>
                  <a:pt x="408" y="1583"/>
                  <a:pt x="413" y="1562"/>
                  <a:pt x="444" y="1487"/>
                </a:cubicBezTo>
                <a:cubicBezTo>
                  <a:pt x="474" y="1412"/>
                  <a:pt x="482" y="1364"/>
                  <a:pt x="482" y="1364"/>
                </a:cubicBezTo>
                <a:cubicBezTo>
                  <a:pt x="503" y="1365"/>
                  <a:pt x="507" y="1346"/>
                  <a:pt x="517" y="1324"/>
                </a:cubicBezTo>
                <a:cubicBezTo>
                  <a:pt x="528" y="1302"/>
                  <a:pt x="548" y="1289"/>
                  <a:pt x="556" y="1274"/>
                </a:cubicBezTo>
                <a:cubicBezTo>
                  <a:pt x="568" y="1250"/>
                  <a:pt x="558" y="1197"/>
                  <a:pt x="567" y="1165"/>
                </a:cubicBezTo>
                <a:cubicBezTo>
                  <a:pt x="577" y="1134"/>
                  <a:pt x="555" y="1083"/>
                  <a:pt x="568" y="942"/>
                </a:cubicBezTo>
                <a:close/>
                <a:moveTo>
                  <a:pt x="156" y="889"/>
                </a:moveTo>
                <a:cubicBezTo>
                  <a:pt x="138" y="925"/>
                  <a:pt x="85" y="982"/>
                  <a:pt x="77" y="1157"/>
                </a:cubicBezTo>
                <a:cubicBezTo>
                  <a:pt x="77" y="1157"/>
                  <a:pt x="59" y="1153"/>
                  <a:pt x="59" y="1132"/>
                </a:cubicBezTo>
                <a:cubicBezTo>
                  <a:pt x="59" y="1062"/>
                  <a:pt x="99" y="883"/>
                  <a:pt x="97" y="832"/>
                </a:cubicBezTo>
                <a:cubicBezTo>
                  <a:pt x="94" y="782"/>
                  <a:pt x="90" y="718"/>
                  <a:pt x="95" y="687"/>
                </a:cubicBezTo>
                <a:cubicBezTo>
                  <a:pt x="95" y="687"/>
                  <a:pt x="104" y="700"/>
                  <a:pt x="116" y="704"/>
                </a:cubicBezTo>
                <a:cubicBezTo>
                  <a:pt x="116" y="704"/>
                  <a:pt x="116" y="748"/>
                  <a:pt x="131" y="776"/>
                </a:cubicBezTo>
                <a:cubicBezTo>
                  <a:pt x="146" y="803"/>
                  <a:pt x="173" y="852"/>
                  <a:pt x="156" y="889"/>
                </a:cubicBezTo>
                <a:close/>
                <a:moveTo>
                  <a:pt x="505" y="1157"/>
                </a:moveTo>
                <a:cubicBezTo>
                  <a:pt x="496" y="982"/>
                  <a:pt x="443" y="925"/>
                  <a:pt x="426" y="889"/>
                </a:cubicBezTo>
                <a:cubicBezTo>
                  <a:pt x="408" y="852"/>
                  <a:pt x="436" y="803"/>
                  <a:pt x="451" y="776"/>
                </a:cubicBezTo>
                <a:cubicBezTo>
                  <a:pt x="466" y="748"/>
                  <a:pt x="466" y="704"/>
                  <a:pt x="466" y="704"/>
                </a:cubicBezTo>
                <a:cubicBezTo>
                  <a:pt x="477" y="700"/>
                  <a:pt x="486" y="687"/>
                  <a:pt x="486" y="687"/>
                </a:cubicBezTo>
                <a:cubicBezTo>
                  <a:pt x="491" y="718"/>
                  <a:pt x="487" y="782"/>
                  <a:pt x="485" y="832"/>
                </a:cubicBezTo>
                <a:cubicBezTo>
                  <a:pt x="482" y="883"/>
                  <a:pt x="523" y="1062"/>
                  <a:pt x="522" y="1132"/>
                </a:cubicBezTo>
                <a:cubicBezTo>
                  <a:pt x="522" y="1153"/>
                  <a:pt x="505" y="1157"/>
                  <a:pt x="505" y="1157"/>
                </a:cubicBezTo>
                <a:close/>
              </a:path>
            </a:pathLst>
          </a:custGeom>
          <a:solidFill>
            <a:srgbClr val="0061A3"/>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2400">
              <a:solidFill>
                <a:srgbClr val="626250"/>
              </a:solidFill>
              <a:latin typeface="Arial"/>
              <a:ea typeface="Arial"/>
              <a:cs typeface="Arial"/>
              <a:sym typeface="Arial"/>
            </a:endParaRPr>
          </a:p>
        </p:txBody>
      </p:sp>
      <p:grpSp>
        <p:nvGrpSpPr>
          <p:cNvPr id="262" name="Google Shape;262;p3"/>
          <p:cNvGrpSpPr/>
          <p:nvPr/>
        </p:nvGrpSpPr>
        <p:grpSpPr>
          <a:xfrm>
            <a:off x="4651153" y="1307376"/>
            <a:ext cx="720000" cy="720000"/>
            <a:chOff x="2719803" y="-1702568"/>
            <a:chExt cx="734598" cy="734596"/>
          </a:xfrm>
        </p:grpSpPr>
        <p:sp>
          <p:nvSpPr>
            <p:cNvPr id="263" name="Google Shape;263;p3"/>
            <p:cNvSpPr/>
            <p:nvPr/>
          </p:nvSpPr>
          <p:spPr>
            <a:xfrm>
              <a:off x="2719803" y="-1702568"/>
              <a:ext cx="734598" cy="734596"/>
            </a:xfrm>
            <a:prstGeom prst="ellipse">
              <a:avLst/>
            </a:prstGeom>
            <a:solidFill>
              <a:srgbClr val="0061A3">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sp>
          <p:nvSpPr>
            <p:cNvPr id="264" name="Google Shape;264;p3"/>
            <p:cNvSpPr/>
            <p:nvPr/>
          </p:nvSpPr>
          <p:spPr>
            <a:xfrm>
              <a:off x="2790923" y="-1631448"/>
              <a:ext cx="592358" cy="592356"/>
            </a:xfrm>
            <a:prstGeom prst="ellipse">
              <a:avLst/>
            </a:prstGeom>
            <a:solidFill>
              <a:srgbClr val="0061A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grpSp>
      <p:grpSp>
        <p:nvGrpSpPr>
          <p:cNvPr id="265" name="Google Shape;265;p3"/>
          <p:cNvGrpSpPr/>
          <p:nvPr/>
        </p:nvGrpSpPr>
        <p:grpSpPr>
          <a:xfrm>
            <a:off x="6917624" y="1229612"/>
            <a:ext cx="720000" cy="720000"/>
            <a:chOff x="7986508" y="1507440"/>
            <a:chExt cx="642536" cy="642534"/>
          </a:xfrm>
        </p:grpSpPr>
        <p:grpSp>
          <p:nvGrpSpPr>
            <p:cNvPr id="266" name="Google Shape;266;p3"/>
            <p:cNvGrpSpPr/>
            <p:nvPr/>
          </p:nvGrpSpPr>
          <p:grpSpPr>
            <a:xfrm flipH="1">
              <a:off x="7986508" y="1507440"/>
              <a:ext cx="642536" cy="642534"/>
              <a:chOff x="2719803" y="-1702568"/>
              <a:chExt cx="734598" cy="734596"/>
            </a:xfrm>
          </p:grpSpPr>
          <p:sp>
            <p:nvSpPr>
              <p:cNvPr id="267" name="Google Shape;267;p3"/>
              <p:cNvSpPr/>
              <p:nvPr/>
            </p:nvSpPr>
            <p:spPr>
              <a:xfrm>
                <a:off x="2719803" y="-1702568"/>
                <a:ext cx="734598" cy="734596"/>
              </a:xfrm>
              <a:prstGeom prst="ellipse">
                <a:avLst/>
              </a:prstGeom>
              <a:solidFill>
                <a:srgbClr val="0061A3">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sp>
            <p:nvSpPr>
              <p:cNvPr id="268" name="Google Shape;268;p3"/>
              <p:cNvSpPr/>
              <p:nvPr/>
            </p:nvSpPr>
            <p:spPr>
              <a:xfrm>
                <a:off x="2790923" y="-1631448"/>
                <a:ext cx="592358" cy="592356"/>
              </a:xfrm>
              <a:prstGeom prst="ellipse">
                <a:avLst/>
              </a:prstGeom>
              <a:solidFill>
                <a:srgbClr val="0061A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grpSp>
        <p:sp>
          <p:nvSpPr>
            <p:cNvPr id="269" name="Google Shape;269;p3"/>
            <p:cNvSpPr/>
            <p:nvPr/>
          </p:nvSpPr>
          <p:spPr>
            <a:xfrm>
              <a:off x="8143461" y="1645387"/>
              <a:ext cx="328630" cy="366641"/>
            </a:xfrm>
            <a:custGeom>
              <a:avLst/>
              <a:gdLst/>
              <a:ahLst/>
              <a:cxnLst/>
              <a:rect l="l" t="t" r="r" b="b"/>
              <a:pathLst>
                <a:path w="173" h="193" extrusionOk="0">
                  <a:moveTo>
                    <a:pt x="171" y="116"/>
                  </a:moveTo>
                  <a:cubicBezTo>
                    <a:pt x="171" y="117"/>
                    <a:pt x="171" y="118"/>
                    <a:pt x="171" y="120"/>
                  </a:cubicBezTo>
                  <a:cubicBezTo>
                    <a:pt x="171" y="125"/>
                    <a:pt x="168" y="130"/>
                    <a:pt x="164" y="133"/>
                  </a:cubicBezTo>
                  <a:cubicBezTo>
                    <a:pt x="164" y="134"/>
                    <a:pt x="165" y="136"/>
                    <a:pt x="165" y="138"/>
                  </a:cubicBezTo>
                  <a:cubicBezTo>
                    <a:pt x="165" y="145"/>
                    <a:pt x="161" y="150"/>
                    <a:pt x="155" y="153"/>
                  </a:cubicBezTo>
                  <a:cubicBezTo>
                    <a:pt x="155" y="153"/>
                    <a:pt x="155" y="154"/>
                    <a:pt x="155" y="155"/>
                  </a:cubicBezTo>
                  <a:cubicBezTo>
                    <a:pt x="155" y="162"/>
                    <a:pt x="151" y="167"/>
                    <a:pt x="145" y="169"/>
                  </a:cubicBezTo>
                  <a:cubicBezTo>
                    <a:pt x="141" y="166"/>
                    <a:pt x="137" y="161"/>
                    <a:pt x="135" y="158"/>
                  </a:cubicBezTo>
                  <a:cubicBezTo>
                    <a:pt x="135" y="158"/>
                    <a:pt x="135" y="158"/>
                    <a:pt x="135" y="157"/>
                  </a:cubicBezTo>
                  <a:cubicBezTo>
                    <a:pt x="134" y="157"/>
                    <a:pt x="134" y="157"/>
                    <a:pt x="134" y="157"/>
                  </a:cubicBezTo>
                  <a:cubicBezTo>
                    <a:pt x="134" y="156"/>
                    <a:pt x="134" y="155"/>
                    <a:pt x="134" y="155"/>
                  </a:cubicBezTo>
                  <a:cubicBezTo>
                    <a:pt x="133" y="149"/>
                    <a:pt x="138" y="143"/>
                    <a:pt x="140" y="141"/>
                  </a:cubicBezTo>
                  <a:cubicBezTo>
                    <a:pt x="142" y="140"/>
                    <a:pt x="142" y="138"/>
                    <a:pt x="140" y="136"/>
                  </a:cubicBezTo>
                  <a:cubicBezTo>
                    <a:pt x="139" y="135"/>
                    <a:pt x="136" y="134"/>
                    <a:pt x="135" y="136"/>
                  </a:cubicBezTo>
                  <a:cubicBezTo>
                    <a:pt x="135" y="136"/>
                    <a:pt x="128" y="143"/>
                    <a:pt x="126" y="151"/>
                  </a:cubicBezTo>
                  <a:cubicBezTo>
                    <a:pt x="125" y="150"/>
                    <a:pt x="123" y="150"/>
                    <a:pt x="122" y="149"/>
                  </a:cubicBezTo>
                  <a:cubicBezTo>
                    <a:pt x="112" y="148"/>
                    <a:pt x="105" y="154"/>
                    <a:pt x="105" y="155"/>
                  </a:cubicBezTo>
                  <a:cubicBezTo>
                    <a:pt x="103" y="156"/>
                    <a:pt x="103" y="159"/>
                    <a:pt x="104" y="160"/>
                  </a:cubicBezTo>
                  <a:cubicBezTo>
                    <a:pt x="106" y="162"/>
                    <a:pt x="108" y="162"/>
                    <a:pt x="110" y="160"/>
                  </a:cubicBezTo>
                  <a:cubicBezTo>
                    <a:pt x="110" y="160"/>
                    <a:pt x="115" y="156"/>
                    <a:pt x="120" y="157"/>
                  </a:cubicBezTo>
                  <a:cubicBezTo>
                    <a:pt x="126" y="158"/>
                    <a:pt x="128" y="161"/>
                    <a:pt x="128" y="161"/>
                  </a:cubicBezTo>
                  <a:cubicBezTo>
                    <a:pt x="128" y="161"/>
                    <a:pt x="128" y="161"/>
                    <a:pt x="128" y="161"/>
                  </a:cubicBezTo>
                  <a:cubicBezTo>
                    <a:pt x="131" y="166"/>
                    <a:pt x="136" y="171"/>
                    <a:pt x="140" y="175"/>
                  </a:cubicBezTo>
                  <a:cubicBezTo>
                    <a:pt x="138" y="181"/>
                    <a:pt x="132" y="185"/>
                    <a:pt x="126" y="185"/>
                  </a:cubicBezTo>
                  <a:cubicBezTo>
                    <a:pt x="124" y="185"/>
                    <a:pt x="123" y="184"/>
                    <a:pt x="121" y="184"/>
                  </a:cubicBezTo>
                  <a:cubicBezTo>
                    <a:pt x="119" y="189"/>
                    <a:pt x="114" y="193"/>
                    <a:pt x="108" y="193"/>
                  </a:cubicBezTo>
                  <a:cubicBezTo>
                    <a:pt x="99" y="193"/>
                    <a:pt x="93" y="186"/>
                    <a:pt x="93" y="178"/>
                  </a:cubicBezTo>
                  <a:cubicBezTo>
                    <a:pt x="93" y="107"/>
                    <a:pt x="93" y="107"/>
                    <a:pt x="93" y="107"/>
                  </a:cubicBezTo>
                  <a:cubicBezTo>
                    <a:pt x="95" y="108"/>
                    <a:pt x="99" y="110"/>
                    <a:pt x="103" y="111"/>
                  </a:cubicBezTo>
                  <a:cubicBezTo>
                    <a:pt x="104" y="114"/>
                    <a:pt x="106" y="119"/>
                    <a:pt x="106" y="123"/>
                  </a:cubicBezTo>
                  <a:cubicBezTo>
                    <a:pt x="106" y="125"/>
                    <a:pt x="108" y="126"/>
                    <a:pt x="110" y="126"/>
                  </a:cubicBezTo>
                  <a:cubicBezTo>
                    <a:pt x="112" y="126"/>
                    <a:pt x="114" y="125"/>
                    <a:pt x="114" y="123"/>
                  </a:cubicBezTo>
                  <a:cubicBezTo>
                    <a:pt x="114" y="118"/>
                    <a:pt x="112" y="113"/>
                    <a:pt x="111" y="110"/>
                  </a:cubicBezTo>
                  <a:cubicBezTo>
                    <a:pt x="115" y="108"/>
                    <a:pt x="118" y="104"/>
                    <a:pt x="118" y="104"/>
                  </a:cubicBezTo>
                  <a:cubicBezTo>
                    <a:pt x="120" y="103"/>
                    <a:pt x="120" y="100"/>
                    <a:pt x="118" y="99"/>
                  </a:cubicBezTo>
                  <a:cubicBezTo>
                    <a:pt x="117" y="97"/>
                    <a:pt x="114" y="97"/>
                    <a:pt x="113" y="99"/>
                  </a:cubicBezTo>
                  <a:cubicBezTo>
                    <a:pt x="113" y="99"/>
                    <a:pt x="110" y="102"/>
                    <a:pt x="106" y="103"/>
                  </a:cubicBezTo>
                  <a:cubicBezTo>
                    <a:pt x="106" y="103"/>
                    <a:pt x="106" y="103"/>
                    <a:pt x="106" y="103"/>
                  </a:cubicBezTo>
                  <a:cubicBezTo>
                    <a:pt x="105" y="103"/>
                    <a:pt x="105" y="103"/>
                    <a:pt x="105" y="103"/>
                  </a:cubicBezTo>
                  <a:cubicBezTo>
                    <a:pt x="103" y="103"/>
                    <a:pt x="97" y="101"/>
                    <a:pt x="93" y="98"/>
                  </a:cubicBezTo>
                  <a:cubicBezTo>
                    <a:pt x="93" y="98"/>
                    <a:pt x="93" y="98"/>
                    <a:pt x="93" y="98"/>
                  </a:cubicBezTo>
                  <a:cubicBezTo>
                    <a:pt x="93" y="70"/>
                    <a:pt x="93" y="70"/>
                    <a:pt x="93" y="70"/>
                  </a:cubicBezTo>
                  <a:cubicBezTo>
                    <a:pt x="98" y="69"/>
                    <a:pt x="105" y="67"/>
                    <a:pt x="109" y="61"/>
                  </a:cubicBezTo>
                  <a:cubicBezTo>
                    <a:pt x="110" y="59"/>
                    <a:pt x="109" y="57"/>
                    <a:pt x="107" y="56"/>
                  </a:cubicBezTo>
                  <a:cubicBezTo>
                    <a:pt x="106" y="54"/>
                    <a:pt x="103" y="55"/>
                    <a:pt x="102" y="57"/>
                  </a:cubicBezTo>
                  <a:cubicBezTo>
                    <a:pt x="100" y="60"/>
                    <a:pt x="96" y="61"/>
                    <a:pt x="93" y="62"/>
                  </a:cubicBezTo>
                  <a:cubicBezTo>
                    <a:pt x="93" y="17"/>
                    <a:pt x="93" y="17"/>
                    <a:pt x="93" y="17"/>
                  </a:cubicBezTo>
                  <a:cubicBezTo>
                    <a:pt x="93" y="17"/>
                    <a:pt x="93" y="16"/>
                    <a:pt x="93" y="16"/>
                  </a:cubicBezTo>
                  <a:cubicBezTo>
                    <a:pt x="93" y="16"/>
                    <a:pt x="93" y="15"/>
                    <a:pt x="93" y="15"/>
                  </a:cubicBezTo>
                  <a:cubicBezTo>
                    <a:pt x="93" y="6"/>
                    <a:pt x="99" y="0"/>
                    <a:pt x="108" y="0"/>
                  </a:cubicBezTo>
                  <a:cubicBezTo>
                    <a:pt x="112" y="0"/>
                    <a:pt x="116" y="2"/>
                    <a:pt x="119" y="5"/>
                  </a:cubicBezTo>
                  <a:cubicBezTo>
                    <a:pt x="119" y="5"/>
                    <a:pt x="119" y="5"/>
                    <a:pt x="119" y="5"/>
                  </a:cubicBezTo>
                  <a:cubicBezTo>
                    <a:pt x="124" y="5"/>
                    <a:pt x="128" y="7"/>
                    <a:pt x="131" y="11"/>
                  </a:cubicBezTo>
                  <a:cubicBezTo>
                    <a:pt x="128" y="14"/>
                    <a:pt x="125" y="18"/>
                    <a:pt x="122" y="21"/>
                  </a:cubicBezTo>
                  <a:cubicBezTo>
                    <a:pt x="119" y="21"/>
                    <a:pt x="115" y="20"/>
                    <a:pt x="111" y="21"/>
                  </a:cubicBezTo>
                  <a:cubicBezTo>
                    <a:pt x="109" y="22"/>
                    <a:pt x="108" y="24"/>
                    <a:pt x="108" y="26"/>
                  </a:cubicBezTo>
                  <a:cubicBezTo>
                    <a:pt x="109" y="28"/>
                    <a:pt x="111" y="29"/>
                    <a:pt x="113" y="29"/>
                  </a:cubicBezTo>
                  <a:cubicBezTo>
                    <a:pt x="115" y="28"/>
                    <a:pt x="118" y="28"/>
                    <a:pt x="120" y="29"/>
                  </a:cubicBezTo>
                  <a:cubicBezTo>
                    <a:pt x="120" y="31"/>
                    <a:pt x="121" y="34"/>
                    <a:pt x="122" y="36"/>
                  </a:cubicBezTo>
                  <a:cubicBezTo>
                    <a:pt x="123" y="39"/>
                    <a:pt x="125" y="43"/>
                    <a:pt x="125" y="48"/>
                  </a:cubicBezTo>
                  <a:cubicBezTo>
                    <a:pt x="125" y="50"/>
                    <a:pt x="127" y="52"/>
                    <a:pt x="129" y="52"/>
                  </a:cubicBezTo>
                  <a:cubicBezTo>
                    <a:pt x="129" y="52"/>
                    <a:pt x="129" y="52"/>
                    <a:pt x="129" y="52"/>
                  </a:cubicBezTo>
                  <a:cubicBezTo>
                    <a:pt x="131" y="52"/>
                    <a:pt x="133" y="50"/>
                    <a:pt x="133" y="48"/>
                  </a:cubicBezTo>
                  <a:cubicBezTo>
                    <a:pt x="133" y="41"/>
                    <a:pt x="131" y="36"/>
                    <a:pt x="129" y="33"/>
                  </a:cubicBezTo>
                  <a:cubicBezTo>
                    <a:pt x="128" y="30"/>
                    <a:pt x="127" y="29"/>
                    <a:pt x="128" y="28"/>
                  </a:cubicBezTo>
                  <a:cubicBezTo>
                    <a:pt x="129" y="25"/>
                    <a:pt x="133" y="20"/>
                    <a:pt x="137" y="16"/>
                  </a:cubicBezTo>
                  <a:cubicBezTo>
                    <a:pt x="143" y="18"/>
                    <a:pt x="147" y="23"/>
                    <a:pt x="147" y="30"/>
                  </a:cubicBezTo>
                  <a:cubicBezTo>
                    <a:pt x="155" y="30"/>
                    <a:pt x="162" y="37"/>
                    <a:pt x="162" y="45"/>
                  </a:cubicBezTo>
                  <a:cubicBezTo>
                    <a:pt x="162" y="47"/>
                    <a:pt x="161" y="49"/>
                    <a:pt x="160" y="51"/>
                  </a:cubicBezTo>
                  <a:cubicBezTo>
                    <a:pt x="166" y="53"/>
                    <a:pt x="169" y="59"/>
                    <a:pt x="169" y="65"/>
                  </a:cubicBezTo>
                  <a:cubicBezTo>
                    <a:pt x="169" y="66"/>
                    <a:pt x="169" y="67"/>
                    <a:pt x="169" y="68"/>
                  </a:cubicBezTo>
                  <a:cubicBezTo>
                    <a:pt x="165" y="69"/>
                    <a:pt x="159" y="71"/>
                    <a:pt x="155" y="71"/>
                  </a:cubicBezTo>
                  <a:cubicBezTo>
                    <a:pt x="151" y="71"/>
                    <a:pt x="149" y="67"/>
                    <a:pt x="148" y="65"/>
                  </a:cubicBezTo>
                  <a:cubicBezTo>
                    <a:pt x="147" y="63"/>
                    <a:pt x="145" y="62"/>
                    <a:pt x="143" y="63"/>
                  </a:cubicBezTo>
                  <a:cubicBezTo>
                    <a:pt x="141" y="64"/>
                    <a:pt x="140" y="66"/>
                    <a:pt x="141" y="68"/>
                  </a:cubicBezTo>
                  <a:cubicBezTo>
                    <a:pt x="141" y="68"/>
                    <a:pt x="143" y="72"/>
                    <a:pt x="146" y="76"/>
                  </a:cubicBezTo>
                  <a:cubicBezTo>
                    <a:pt x="146" y="76"/>
                    <a:pt x="146" y="76"/>
                    <a:pt x="146" y="76"/>
                  </a:cubicBezTo>
                  <a:cubicBezTo>
                    <a:pt x="144" y="78"/>
                    <a:pt x="141" y="82"/>
                    <a:pt x="141" y="83"/>
                  </a:cubicBezTo>
                  <a:cubicBezTo>
                    <a:pt x="140" y="85"/>
                    <a:pt x="141" y="87"/>
                    <a:pt x="143" y="88"/>
                  </a:cubicBezTo>
                  <a:cubicBezTo>
                    <a:pt x="143" y="88"/>
                    <a:pt x="144" y="88"/>
                    <a:pt x="144" y="88"/>
                  </a:cubicBezTo>
                  <a:cubicBezTo>
                    <a:pt x="146" y="88"/>
                    <a:pt x="147" y="88"/>
                    <a:pt x="148" y="86"/>
                  </a:cubicBezTo>
                  <a:cubicBezTo>
                    <a:pt x="148" y="86"/>
                    <a:pt x="150" y="83"/>
                    <a:pt x="151" y="81"/>
                  </a:cubicBezTo>
                  <a:cubicBezTo>
                    <a:pt x="152" y="80"/>
                    <a:pt x="154" y="79"/>
                    <a:pt x="155" y="79"/>
                  </a:cubicBezTo>
                  <a:cubicBezTo>
                    <a:pt x="160" y="79"/>
                    <a:pt x="166" y="77"/>
                    <a:pt x="170" y="75"/>
                  </a:cubicBezTo>
                  <a:cubicBezTo>
                    <a:pt x="171" y="77"/>
                    <a:pt x="171" y="80"/>
                    <a:pt x="171" y="82"/>
                  </a:cubicBezTo>
                  <a:cubicBezTo>
                    <a:pt x="171" y="85"/>
                    <a:pt x="170" y="88"/>
                    <a:pt x="168" y="90"/>
                  </a:cubicBezTo>
                  <a:cubicBezTo>
                    <a:pt x="171" y="93"/>
                    <a:pt x="173" y="97"/>
                    <a:pt x="173" y="101"/>
                  </a:cubicBezTo>
                  <a:cubicBezTo>
                    <a:pt x="173" y="104"/>
                    <a:pt x="172" y="106"/>
                    <a:pt x="171" y="109"/>
                  </a:cubicBezTo>
                  <a:cubicBezTo>
                    <a:pt x="167" y="109"/>
                    <a:pt x="158" y="108"/>
                    <a:pt x="152" y="106"/>
                  </a:cubicBezTo>
                  <a:cubicBezTo>
                    <a:pt x="150" y="106"/>
                    <a:pt x="148" y="107"/>
                    <a:pt x="148" y="109"/>
                  </a:cubicBezTo>
                  <a:cubicBezTo>
                    <a:pt x="147" y="111"/>
                    <a:pt x="148" y="113"/>
                    <a:pt x="150" y="114"/>
                  </a:cubicBezTo>
                  <a:cubicBezTo>
                    <a:pt x="157" y="116"/>
                    <a:pt x="167" y="116"/>
                    <a:pt x="171" y="116"/>
                  </a:cubicBezTo>
                  <a:close/>
                  <a:moveTo>
                    <a:pt x="80" y="107"/>
                  </a:moveTo>
                  <a:cubicBezTo>
                    <a:pt x="77" y="108"/>
                    <a:pt x="74" y="110"/>
                    <a:pt x="70" y="111"/>
                  </a:cubicBezTo>
                  <a:cubicBezTo>
                    <a:pt x="69" y="114"/>
                    <a:pt x="67" y="119"/>
                    <a:pt x="67" y="123"/>
                  </a:cubicBezTo>
                  <a:cubicBezTo>
                    <a:pt x="67" y="125"/>
                    <a:pt x="65" y="126"/>
                    <a:pt x="63" y="126"/>
                  </a:cubicBezTo>
                  <a:cubicBezTo>
                    <a:pt x="61" y="126"/>
                    <a:pt x="59" y="125"/>
                    <a:pt x="59" y="123"/>
                  </a:cubicBezTo>
                  <a:cubicBezTo>
                    <a:pt x="59" y="118"/>
                    <a:pt x="61" y="113"/>
                    <a:pt x="62" y="110"/>
                  </a:cubicBezTo>
                  <a:cubicBezTo>
                    <a:pt x="58" y="108"/>
                    <a:pt x="55" y="104"/>
                    <a:pt x="54" y="104"/>
                  </a:cubicBezTo>
                  <a:cubicBezTo>
                    <a:pt x="53" y="103"/>
                    <a:pt x="53" y="100"/>
                    <a:pt x="55" y="99"/>
                  </a:cubicBezTo>
                  <a:cubicBezTo>
                    <a:pt x="56" y="97"/>
                    <a:pt x="59" y="97"/>
                    <a:pt x="60" y="99"/>
                  </a:cubicBezTo>
                  <a:cubicBezTo>
                    <a:pt x="60" y="99"/>
                    <a:pt x="63" y="102"/>
                    <a:pt x="67" y="103"/>
                  </a:cubicBezTo>
                  <a:cubicBezTo>
                    <a:pt x="67" y="103"/>
                    <a:pt x="67" y="103"/>
                    <a:pt x="67" y="103"/>
                  </a:cubicBezTo>
                  <a:cubicBezTo>
                    <a:pt x="67" y="103"/>
                    <a:pt x="68" y="103"/>
                    <a:pt x="68" y="103"/>
                  </a:cubicBezTo>
                  <a:cubicBezTo>
                    <a:pt x="70" y="103"/>
                    <a:pt x="75" y="101"/>
                    <a:pt x="80" y="98"/>
                  </a:cubicBezTo>
                  <a:cubicBezTo>
                    <a:pt x="80" y="98"/>
                    <a:pt x="80" y="98"/>
                    <a:pt x="80" y="98"/>
                  </a:cubicBezTo>
                  <a:cubicBezTo>
                    <a:pt x="80" y="70"/>
                    <a:pt x="80" y="70"/>
                    <a:pt x="80" y="70"/>
                  </a:cubicBezTo>
                  <a:cubicBezTo>
                    <a:pt x="75" y="69"/>
                    <a:pt x="68" y="67"/>
                    <a:pt x="64" y="61"/>
                  </a:cubicBezTo>
                  <a:cubicBezTo>
                    <a:pt x="63" y="59"/>
                    <a:pt x="64" y="57"/>
                    <a:pt x="65" y="56"/>
                  </a:cubicBezTo>
                  <a:cubicBezTo>
                    <a:pt x="67" y="54"/>
                    <a:pt x="70" y="55"/>
                    <a:pt x="71" y="57"/>
                  </a:cubicBezTo>
                  <a:cubicBezTo>
                    <a:pt x="73" y="60"/>
                    <a:pt x="77" y="61"/>
                    <a:pt x="80" y="62"/>
                  </a:cubicBezTo>
                  <a:cubicBezTo>
                    <a:pt x="80" y="17"/>
                    <a:pt x="80" y="17"/>
                    <a:pt x="80" y="17"/>
                  </a:cubicBezTo>
                  <a:cubicBezTo>
                    <a:pt x="80" y="17"/>
                    <a:pt x="80" y="16"/>
                    <a:pt x="80" y="16"/>
                  </a:cubicBezTo>
                  <a:cubicBezTo>
                    <a:pt x="80" y="16"/>
                    <a:pt x="80" y="15"/>
                    <a:pt x="80" y="15"/>
                  </a:cubicBezTo>
                  <a:cubicBezTo>
                    <a:pt x="80" y="6"/>
                    <a:pt x="73" y="0"/>
                    <a:pt x="65" y="0"/>
                  </a:cubicBezTo>
                  <a:cubicBezTo>
                    <a:pt x="61" y="0"/>
                    <a:pt x="57" y="2"/>
                    <a:pt x="54" y="5"/>
                  </a:cubicBezTo>
                  <a:cubicBezTo>
                    <a:pt x="54" y="5"/>
                    <a:pt x="54" y="5"/>
                    <a:pt x="54" y="5"/>
                  </a:cubicBezTo>
                  <a:cubicBezTo>
                    <a:pt x="49" y="5"/>
                    <a:pt x="44" y="7"/>
                    <a:pt x="42" y="11"/>
                  </a:cubicBezTo>
                  <a:cubicBezTo>
                    <a:pt x="45" y="14"/>
                    <a:pt x="48" y="18"/>
                    <a:pt x="51" y="21"/>
                  </a:cubicBezTo>
                  <a:cubicBezTo>
                    <a:pt x="53" y="21"/>
                    <a:pt x="57" y="20"/>
                    <a:pt x="62" y="21"/>
                  </a:cubicBezTo>
                  <a:cubicBezTo>
                    <a:pt x="64" y="22"/>
                    <a:pt x="65" y="24"/>
                    <a:pt x="65" y="26"/>
                  </a:cubicBezTo>
                  <a:cubicBezTo>
                    <a:pt x="64" y="28"/>
                    <a:pt x="62" y="29"/>
                    <a:pt x="60" y="29"/>
                  </a:cubicBezTo>
                  <a:cubicBezTo>
                    <a:pt x="57" y="28"/>
                    <a:pt x="55" y="28"/>
                    <a:pt x="53" y="29"/>
                  </a:cubicBezTo>
                  <a:cubicBezTo>
                    <a:pt x="53" y="31"/>
                    <a:pt x="52" y="34"/>
                    <a:pt x="51" y="36"/>
                  </a:cubicBezTo>
                  <a:cubicBezTo>
                    <a:pt x="49" y="39"/>
                    <a:pt x="48" y="43"/>
                    <a:pt x="48" y="48"/>
                  </a:cubicBezTo>
                  <a:cubicBezTo>
                    <a:pt x="48" y="50"/>
                    <a:pt x="46" y="52"/>
                    <a:pt x="44" y="52"/>
                  </a:cubicBezTo>
                  <a:cubicBezTo>
                    <a:pt x="44" y="52"/>
                    <a:pt x="44" y="52"/>
                    <a:pt x="44" y="52"/>
                  </a:cubicBezTo>
                  <a:cubicBezTo>
                    <a:pt x="42" y="52"/>
                    <a:pt x="40" y="50"/>
                    <a:pt x="40" y="48"/>
                  </a:cubicBezTo>
                  <a:cubicBezTo>
                    <a:pt x="40" y="41"/>
                    <a:pt x="42" y="36"/>
                    <a:pt x="44" y="33"/>
                  </a:cubicBezTo>
                  <a:cubicBezTo>
                    <a:pt x="45" y="30"/>
                    <a:pt x="46" y="29"/>
                    <a:pt x="45" y="28"/>
                  </a:cubicBezTo>
                  <a:cubicBezTo>
                    <a:pt x="44" y="25"/>
                    <a:pt x="40" y="20"/>
                    <a:pt x="36" y="16"/>
                  </a:cubicBezTo>
                  <a:cubicBezTo>
                    <a:pt x="30" y="18"/>
                    <a:pt x="26" y="23"/>
                    <a:pt x="26" y="30"/>
                  </a:cubicBezTo>
                  <a:cubicBezTo>
                    <a:pt x="18" y="30"/>
                    <a:pt x="11" y="37"/>
                    <a:pt x="11" y="45"/>
                  </a:cubicBezTo>
                  <a:cubicBezTo>
                    <a:pt x="11" y="47"/>
                    <a:pt x="12" y="49"/>
                    <a:pt x="12" y="51"/>
                  </a:cubicBezTo>
                  <a:cubicBezTo>
                    <a:pt x="7" y="53"/>
                    <a:pt x="4" y="59"/>
                    <a:pt x="4" y="65"/>
                  </a:cubicBezTo>
                  <a:cubicBezTo>
                    <a:pt x="4" y="66"/>
                    <a:pt x="4" y="67"/>
                    <a:pt x="4" y="68"/>
                  </a:cubicBezTo>
                  <a:cubicBezTo>
                    <a:pt x="8" y="69"/>
                    <a:pt x="14" y="71"/>
                    <a:pt x="18" y="71"/>
                  </a:cubicBezTo>
                  <a:cubicBezTo>
                    <a:pt x="21" y="71"/>
                    <a:pt x="24" y="67"/>
                    <a:pt x="25" y="65"/>
                  </a:cubicBezTo>
                  <a:cubicBezTo>
                    <a:pt x="26" y="63"/>
                    <a:pt x="28" y="62"/>
                    <a:pt x="30" y="63"/>
                  </a:cubicBezTo>
                  <a:cubicBezTo>
                    <a:pt x="32" y="64"/>
                    <a:pt x="33" y="66"/>
                    <a:pt x="32" y="68"/>
                  </a:cubicBezTo>
                  <a:cubicBezTo>
                    <a:pt x="32" y="68"/>
                    <a:pt x="30" y="72"/>
                    <a:pt x="26" y="76"/>
                  </a:cubicBezTo>
                  <a:cubicBezTo>
                    <a:pt x="26" y="76"/>
                    <a:pt x="27" y="76"/>
                    <a:pt x="27" y="76"/>
                  </a:cubicBezTo>
                  <a:cubicBezTo>
                    <a:pt x="29" y="78"/>
                    <a:pt x="32" y="82"/>
                    <a:pt x="32" y="83"/>
                  </a:cubicBezTo>
                  <a:cubicBezTo>
                    <a:pt x="33" y="85"/>
                    <a:pt x="32" y="87"/>
                    <a:pt x="30" y="88"/>
                  </a:cubicBezTo>
                  <a:cubicBezTo>
                    <a:pt x="30" y="88"/>
                    <a:pt x="29" y="88"/>
                    <a:pt x="28" y="88"/>
                  </a:cubicBezTo>
                  <a:cubicBezTo>
                    <a:pt x="27" y="88"/>
                    <a:pt x="26" y="88"/>
                    <a:pt x="25" y="86"/>
                  </a:cubicBezTo>
                  <a:cubicBezTo>
                    <a:pt x="24" y="85"/>
                    <a:pt x="23" y="83"/>
                    <a:pt x="21" y="81"/>
                  </a:cubicBezTo>
                  <a:cubicBezTo>
                    <a:pt x="20" y="80"/>
                    <a:pt x="19" y="79"/>
                    <a:pt x="17" y="79"/>
                  </a:cubicBezTo>
                  <a:cubicBezTo>
                    <a:pt x="13" y="79"/>
                    <a:pt x="7" y="77"/>
                    <a:pt x="3" y="75"/>
                  </a:cubicBezTo>
                  <a:cubicBezTo>
                    <a:pt x="2" y="77"/>
                    <a:pt x="2" y="80"/>
                    <a:pt x="2" y="82"/>
                  </a:cubicBezTo>
                  <a:cubicBezTo>
                    <a:pt x="2" y="85"/>
                    <a:pt x="3" y="88"/>
                    <a:pt x="4" y="90"/>
                  </a:cubicBezTo>
                  <a:cubicBezTo>
                    <a:pt x="2" y="93"/>
                    <a:pt x="0" y="97"/>
                    <a:pt x="0" y="101"/>
                  </a:cubicBezTo>
                  <a:cubicBezTo>
                    <a:pt x="0" y="104"/>
                    <a:pt x="1" y="106"/>
                    <a:pt x="2" y="109"/>
                  </a:cubicBezTo>
                  <a:cubicBezTo>
                    <a:pt x="6" y="109"/>
                    <a:pt x="14" y="108"/>
                    <a:pt x="20" y="106"/>
                  </a:cubicBezTo>
                  <a:cubicBezTo>
                    <a:pt x="22" y="106"/>
                    <a:pt x="25" y="107"/>
                    <a:pt x="25" y="109"/>
                  </a:cubicBezTo>
                  <a:cubicBezTo>
                    <a:pt x="26" y="111"/>
                    <a:pt x="25" y="113"/>
                    <a:pt x="22" y="114"/>
                  </a:cubicBezTo>
                  <a:cubicBezTo>
                    <a:pt x="15" y="116"/>
                    <a:pt x="6" y="116"/>
                    <a:pt x="2" y="116"/>
                  </a:cubicBezTo>
                  <a:cubicBezTo>
                    <a:pt x="2" y="117"/>
                    <a:pt x="2" y="118"/>
                    <a:pt x="2" y="120"/>
                  </a:cubicBezTo>
                  <a:cubicBezTo>
                    <a:pt x="2" y="125"/>
                    <a:pt x="5" y="130"/>
                    <a:pt x="9" y="133"/>
                  </a:cubicBezTo>
                  <a:cubicBezTo>
                    <a:pt x="8" y="134"/>
                    <a:pt x="8" y="136"/>
                    <a:pt x="8" y="138"/>
                  </a:cubicBezTo>
                  <a:cubicBezTo>
                    <a:pt x="8" y="145"/>
                    <a:pt x="12" y="150"/>
                    <a:pt x="18" y="153"/>
                  </a:cubicBezTo>
                  <a:cubicBezTo>
                    <a:pt x="18" y="153"/>
                    <a:pt x="18" y="154"/>
                    <a:pt x="18" y="155"/>
                  </a:cubicBezTo>
                  <a:cubicBezTo>
                    <a:pt x="18" y="162"/>
                    <a:pt x="22" y="167"/>
                    <a:pt x="27" y="169"/>
                  </a:cubicBezTo>
                  <a:cubicBezTo>
                    <a:pt x="32" y="166"/>
                    <a:pt x="36" y="161"/>
                    <a:pt x="38" y="158"/>
                  </a:cubicBezTo>
                  <a:cubicBezTo>
                    <a:pt x="38" y="158"/>
                    <a:pt x="38" y="158"/>
                    <a:pt x="38" y="157"/>
                  </a:cubicBezTo>
                  <a:cubicBezTo>
                    <a:pt x="38" y="157"/>
                    <a:pt x="38" y="157"/>
                    <a:pt x="38" y="157"/>
                  </a:cubicBezTo>
                  <a:cubicBezTo>
                    <a:pt x="39" y="156"/>
                    <a:pt x="39" y="155"/>
                    <a:pt x="39" y="155"/>
                  </a:cubicBezTo>
                  <a:cubicBezTo>
                    <a:pt x="39" y="148"/>
                    <a:pt x="33" y="142"/>
                    <a:pt x="32" y="141"/>
                  </a:cubicBezTo>
                  <a:cubicBezTo>
                    <a:pt x="31" y="140"/>
                    <a:pt x="31" y="138"/>
                    <a:pt x="32" y="136"/>
                  </a:cubicBezTo>
                  <a:cubicBezTo>
                    <a:pt x="34" y="135"/>
                    <a:pt x="36" y="134"/>
                    <a:pt x="38" y="136"/>
                  </a:cubicBezTo>
                  <a:cubicBezTo>
                    <a:pt x="38" y="136"/>
                    <a:pt x="45" y="143"/>
                    <a:pt x="46" y="151"/>
                  </a:cubicBezTo>
                  <a:cubicBezTo>
                    <a:pt x="48" y="150"/>
                    <a:pt x="49" y="150"/>
                    <a:pt x="51" y="149"/>
                  </a:cubicBezTo>
                  <a:cubicBezTo>
                    <a:pt x="61" y="148"/>
                    <a:pt x="68" y="154"/>
                    <a:pt x="68" y="155"/>
                  </a:cubicBezTo>
                  <a:cubicBezTo>
                    <a:pt x="70" y="156"/>
                    <a:pt x="70" y="159"/>
                    <a:pt x="68" y="160"/>
                  </a:cubicBezTo>
                  <a:cubicBezTo>
                    <a:pt x="67" y="162"/>
                    <a:pt x="65" y="162"/>
                    <a:pt x="63" y="160"/>
                  </a:cubicBezTo>
                  <a:cubicBezTo>
                    <a:pt x="63" y="160"/>
                    <a:pt x="58" y="156"/>
                    <a:pt x="53" y="157"/>
                  </a:cubicBezTo>
                  <a:cubicBezTo>
                    <a:pt x="47" y="158"/>
                    <a:pt x="45" y="161"/>
                    <a:pt x="45" y="161"/>
                  </a:cubicBezTo>
                  <a:cubicBezTo>
                    <a:pt x="45" y="161"/>
                    <a:pt x="45" y="161"/>
                    <a:pt x="45" y="162"/>
                  </a:cubicBezTo>
                  <a:cubicBezTo>
                    <a:pt x="42" y="167"/>
                    <a:pt x="37" y="171"/>
                    <a:pt x="33" y="175"/>
                  </a:cubicBezTo>
                  <a:cubicBezTo>
                    <a:pt x="35" y="181"/>
                    <a:pt x="41" y="185"/>
                    <a:pt x="47" y="185"/>
                  </a:cubicBezTo>
                  <a:cubicBezTo>
                    <a:pt x="49" y="185"/>
                    <a:pt x="50" y="184"/>
                    <a:pt x="52" y="184"/>
                  </a:cubicBezTo>
                  <a:cubicBezTo>
                    <a:pt x="54" y="189"/>
                    <a:pt x="59" y="193"/>
                    <a:pt x="65" y="193"/>
                  </a:cubicBezTo>
                  <a:cubicBezTo>
                    <a:pt x="73" y="193"/>
                    <a:pt x="80" y="186"/>
                    <a:pt x="80" y="178"/>
                  </a:cubicBezTo>
                  <a:lnTo>
                    <a:pt x="80" y="107"/>
                  </a:lnTo>
                  <a:close/>
                  <a:moveTo>
                    <a:pt x="80" y="107"/>
                  </a:moveTo>
                  <a:cubicBezTo>
                    <a:pt x="80" y="107"/>
                    <a:pt x="80" y="107"/>
                    <a:pt x="80" y="107"/>
                  </a:cubicBezTo>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626250"/>
                </a:solidFill>
                <a:latin typeface="Arial"/>
                <a:ea typeface="Arial"/>
                <a:cs typeface="Arial"/>
                <a:sym typeface="Arial"/>
              </a:endParaRPr>
            </a:p>
          </p:txBody>
        </p:sp>
      </p:grpSp>
      <p:grpSp>
        <p:nvGrpSpPr>
          <p:cNvPr id="270" name="Google Shape;270;p3"/>
          <p:cNvGrpSpPr/>
          <p:nvPr/>
        </p:nvGrpSpPr>
        <p:grpSpPr>
          <a:xfrm flipH="1">
            <a:off x="4654300" y="5599256"/>
            <a:ext cx="720000" cy="720000"/>
            <a:chOff x="2719803" y="-1702568"/>
            <a:chExt cx="734598" cy="734596"/>
          </a:xfrm>
        </p:grpSpPr>
        <p:sp>
          <p:nvSpPr>
            <p:cNvPr id="271" name="Google Shape;271;p3"/>
            <p:cNvSpPr/>
            <p:nvPr/>
          </p:nvSpPr>
          <p:spPr>
            <a:xfrm>
              <a:off x="2719803" y="-1702568"/>
              <a:ext cx="734598" cy="734596"/>
            </a:xfrm>
            <a:prstGeom prst="ellipse">
              <a:avLst/>
            </a:prstGeom>
            <a:solidFill>
              <a:srgbClr val="0061A3">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sp>
          <p:nvSpPr>
            <p:cNvPr id="272" name="Google Shape;272;p3"/>
            <p:cNvSpPr/>
            <p:nvPr/>
          </p:nvSpPr>
          <p:spPr>
            <a:xfrm>
              <a:off x="2790923" y="-1631448"/>
              <a:ext cx="592358" cy="592356"/>
            </a:xfrm>
            <a:prstGeom prst="ellipse">
              <a:avLst/>
            </a:prstGeom>
            <a:solidFill>
              <a:srgbClr val="4FB7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grpSp>
      <p:sp>
        <p:nvSpPr>
          <p:cNvPr id="273" name="Google Shape;273;p3"/>
          <p:cNvSpPr/>
          <p:nvPr/>
        </p:nvSpPr>
        <p:spPr>
          <a:xfrm>
            <a:off x="-191703" y="3142697"/>
            <a:ext cx="5072313" cy="505065"/>
          </a:xfrm>
          <a:prstGeom prst="rect">
            <a:avLst/>
          </a:prstGeom>
          <a:solidFill>
            <a:srgbClr val="0061A3"/>
          </a:solidFill>
          <a:ln>
            <a:noFill/>
          </a:ln>
        </p:spPr>
        <p:txBody>
          <a:bodyPr spcFirstLastPara="1" wrap="square" lIns="121900" tIns="60950" rIns="239975" bIns="60950" anchor="ctr" anchorCtr="0">
            <a:noAutofit/>
          </a:bodyPr>
          <a:lstStyle/>
          <a:p>
            <a:pPr marL="592652" marR="0" lvl="0" indent="0" algn="r" rtl="0">
              <a:spcBef>
                <a:spcPts val="0"/>
              </a:spcBef>
              <a:spcAft>
                <a:spcPts val="0"/>
              </a:spcAft>
              <a:buNone/>
            </a:pPr>
            <a:r>
              <a:rPr lang="en-US" sz="2100" b="1" dirty="0" err="1">
                <a:solidFill>
                  <a:schemeClr val="bg1"/>
                </a:solidFill>
              </a:rPr>
              <a:t>Jaterní</a:t>
            </a:r>
            <a:endParaRPr dirty="0">
              <a:solidFill>
                <a:schemeClr val="bg1"/>
              </a:solidFill>
            </a:endParaRPr>
          </a:p>
        </p:txBody>
      </p:sp>
      <p:grpSp>
        <p:nvGrpSpPr>
          <p:cNvPr id="274" name="Google Shape;274;p3"/>
          <p:cNvGrpSpPr/>
          <p:nvPr/>
        </p:nvGrpSpPr>
        <p:grpSpPr>
          <a:xfrm flipH="1">
            <a:off x="4650384" y="3035228"/>
            <a:ext cx="720000" cy="720000"/>
            <a:chOff x="2719803" y="-1702568"/>
            <a:chExt cx="734598" cy="734596"/>
          </a:xfrm>
        </p:grpSpPr>
        <p:sp>
          <p:nvSpPr>
            <p:cNvPr id="275" name="Google Shape;275;p3"/>
            <p:cNvSpPr/>
            <p:nvPr/>
          </p:nvSpPr>
          <p:spPr>
            <a:xfrm>
              <a:off x="2719803" y="-1702568"/>
              <a:ext cx="734598" cy="734596"/>
            </a:xfrm>
            <a:prstGeom prst="ellipse">
              <a:avLst/>
            </a:prstGeom>
            <a:solidFill>
              <a:srgbClr val="0061A3">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sp>
          <p:nvSpPr>
            <p:cNvPr id="276" name="Google Shape;276;p3"/>
            <p:cNvSpPr/>
            <p:nvPr/>
          </p:nvSpPr>
          <p:spPr>
            <a:xfrm>
              <a:off x="2790923" y="-1631448"/>
              <a:ext cx="592358" cy="592356"/>
            </a:xfrm>
            <a:prstGeom prst="ellipse">
              <a:avLst/>
            </a:prstGeom>
            <a:solidFill>
              <a:srgbClr val="0061A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grpSp>
      <p:sp>
        <p:nvSpPr>
          <p:cNvPr id="277" name="Google Shape;277;p3"/>
          <p:cNvSpPr/>
          <p:nvPr/>
        </p:nvSpPr>
        <p:spPr>
          <a:xfrm>
            <a:off x="4840632" y="3289430"/>
            <a:ext cx="384741" cy="241143"/>
          </a:xfrm>
          <a:custGeom>
            <a:avLst/>
            <a:gdLst/>
            <a:ahLst/>
            <a:cxnLst/>
            <a:rect l="l" t="t" r="r" b="b"/>
            <a:pathLst>
              <a:path w="165" h="110" extrusionOk="0">
                <a:moveTo>
                  <a:pt x="157" y="14"/>
                </a:moveTo>
                <a:cubicBezTo>
                  <a:pt x="156" y="14"/>
                  <a:pt x="156" y="13"/>
                  <a:pt x="155" y="13"/>
                </a:cubicBezTo>
                <a:cubicBezTo>
                  <a:pt x="155" y="13"/>
                  <a:pt x="155" y="13"/>
                  <a:pt x="155" y="13"/>
                </a:cubicBezTo>
                <a:cubicBezTo>
                  <a:pt x="154" y="13"/>
                  <a:pt x="154" y="13"/>
                  <a:pt x="153" y="13"/>
                </a:cubicBezTo>
                <a:cubicBezTo>
                  <a:pt x="153" y="13"/>
                  <a:pt x="153" y="13"/>
                  <a:pt x="153" y="13"/>
                </a:cubicBezTo>
                <a:cubicBezTo>
                  <a:pt x="153" y="13"/>
                  <a:pt x="153" y="13"/>
                  <a:pt x="153" y="13"/>
                </a:cubicBezTo>
                <a:cubicBezTo>
                  <a:pt x="153" y="13"/>
                  <a:pt x="153" y="13"/>
                  <a:pt x="153" y="13"/>
                </a:cubicBezTo>
                <a:cubicBezTo>
                  <a:pt x="153" y="13"/>
                  <a:pt x="153" y="13"/>
                  <a:pt x="152" y="12"/>
                </a:cubicBezTo>
                <a:cubicBezTo>
                  <a:pt x="152" y="12"/>
                  <a:pt x="152" y="12"/>
                  <a:pt x="152" y="12"/>
                </a:cubicBezTo>
                <a:cubicBezTo>
                  <a:pt x="152" y="12"/>
                  <a:pt x="152" y="12"/>
                  <a:pt x="152" y="12"/>
                </a:cubicBezTo>
                <a:cubicBezTo>
                  <a:pt x="150" y="11"/>
                  <a:pt x="148" y="11"/>
                  <a:pt x="143" y="10"/>
                </a:cubicBezTo>
                <a:cubicBezTo>
                  <a:pt x="140" y="9"/>
                  <a:pt x="136" y="9"/>
                  <a:pt x="133" y="8"/>
                </a:cubicBezTo>
                <a:cubicBezTo>
                  <a:pt x="129" y="8"/>
                  <a:pt x="124" y="7"/>
                  <a:pt x="120" y="6"/>
                </a:cubicBezTo>
                <a:cubicBezTo>
                  <a:pt x="119" y="6"/>
                  <a:pt x="118" y="6"/>
                  <a:pt x="116" y="6"/>
                </a:cubicBezTo>
                <a:cubicBezTo>
                  <a:pt x="115" y="6"/>
                  <a:pt x="114" y="5"/>
                  <a:pt x="112" y="5"/>
                </a:cubicBezTo>
                <a:cubicBezTo>
                  <a:pt x="111" y="5"/>
                  <a:pt x="109" y="5"/>
                  <a:pt x="108" y="5"/>
                </a:cubicBezTo>
                <a:cubicBezTo>
                  <a:pt x="93" y="2"/>
                  <a:pt x="79" y="0"/>
                  <a:pt x="64" y="0"/>
                </a:cubicBezTo>
                <a:cubicBezTo>
                  <a:pt x="63" y="0"/>
                  <a:pt x="63" y="0"/>
                  <a:pt x="62" y="0"/>
                </a:cubicBezTo>
                <a:cubicBezTo>
                  <a:pt x="59" y="0"/>
                  <a:pt x="55" y="1"/>
                  <a:pt x="52" y="1"/>
                </a:cubicBezTo>
                <a:cubicBezTo>
                  <a:pt x="49" y="2"/>
                  <a:pt x="46" y="2"/>
                  <a:pt x="43" y="3"/>
                </a:cubicBezTo>
                <a:cubicBezTo>
                  <a:pt x="43" y="3"/>
                  <a:pt x="42" y="3"/>
                  <a:pt x="41" y="3"/>
                </a:cubicBezTo>
                <a:cubicBezTo>
                  <a:pt x="39" y="4"/>
                  <a:pt x="36" y="5"/>
                  <a:pt x="34" y="5"/>
                </a:cubicBezTo>
                <a:cubicBezTo>
                  <a:pt x="33" y="6"/>
                  <a:pt x="32" y="6"/>
                  <a:pt x="32" y="6"/>
                </a:cubicBezTo>
                <a:cubicBezTo>
                  <a:pt x="29" y="7"/>
                  <a:pt x="26" y="8"/>
                  <a:pt x="23" y="10"/>
                </a:cubicBezTo>
                <a:cubicBezTo>
                  <a:pt x="10" y="16"/>
                  <a:pt x="6" y="23"/>
                  <a:pt x="3" y="35"/>
                </a:cubicBezTo>
                <a:cubicBezTo>
                  <a:pt x="0" y="47"/>
                  <a:pt x="1" y="59"/>
                  <a:pt x="2" y="71"/>
                </a:cubicBezTo>
                <a:cubicBezTo>
                  <a:pt x="3" y="82"/>
                  <a:pt x="4" y="92"/>
                  <a:pt x="4" y="102"/>
                </a:cubicBezTo>
                <a:cubicBezTo>
                  <a:pt x="4" y="103"/>
                  <a:pt x="4" y="103"/>
                  <a:pt x="4" y="104"/>
                </a:cubicBezTo>
                <a:cubicBezTo>
                  <a:pt x="4" y="108"/>
                  <a:pt x="5" y="110"/>
                  <a:pt x="7" y="109"/>
                </a:cubicBezTo>
                <a:cubicBezTo>
                  <a:pt x="7" y="110"/>
                  <a:pt x="8" y="109"/>
                  <a:pt x="9" y="109"/>
                </a:cubicBezTo>
                <a:cubicBezTo>
                  <a:pt x="9" y="109"/>
                  <a:pt x="9" y="109"/>
                  <a:pt x="9" y="109"/>
                </a:cubicBezTo>
                <a:cubicBezTo>
                  <a:pt x="9" y="109"/>
                  <a:pt x="9" y="109"/>
                  <a:pt x="9" y="109"/>
                </a:cubicBezTo>
                <a:cubicBezTo>
                  <a:pt x="9" y="109"/>
                  <a:pt x="10" y="109"/>
                  <a:pt x="11" y="108"/>
                </a:cubicBezTo>
                <a:cubicBezTo>
                  <a:pt x="11" y="108"/>
                  <a:pt x="11" y="108"/>
                  <a:pt x="11" y="108"/>
                </a:cubicBezTo>
                <a:cubicBezTo>
                  <a:pt x="12" y="107"/>
                  <a:pt x="12" y="107"/>
                  <a:pt x="13" y="106"/>
                </a:cubicBezTo>
                <a:cubicBezTo>
                  <a:pt x="13" y="106"/>
                  <a:pt x="13" y="106"/>
                  <a:pt x="13" y="106"/>
                </a:cubicBezTo>
                <a:cubicBezTo>
                  <a:pt x="14" y="106"/>
                  <a:pt x="14" y="105"/>
                  <a:pt x="15" y="105"/>
                </a:cubicBezTo>
                <a:cubicBezTo>
                  <a:pt x="17" y="103"/>
                  <a:pt x="15" y="105"/>
                  <a:pt x="24" y="99"/>
                </a:cubicBezTo>
                <a:cubicBezTo>
                  <a:pt x="27" y="97"/>
                  <a:pt x="30" y="96"/>
                  <a:pt x="33" y="94"/>
                </a:cubicBezTo>
                <a:cubicBezTo>
                  <a:pt x="54" y="83"/>
                  <a:pt x="78" y="75"/>
                  <a:pt x="101" y="66"/>
                </a:cubicBezTo>
                <a:cubicBezTo>
                  <a:pt x="115" y="60"/>
                  <a:pt x="130" y="54"/>
                  <a:pt x="143" y="44"/>
                </a:cubicBezTo>
                <a:cubicBezTo>
                  <a:pt x="150" y="39"/>
                  <a:pt x="165" y="24"/>
                  <a:pt x="157" y="14"/>
                </a:cubicBezTo>
                <a:close/>
              </a:path>
            </a:pathLst>
          </a:custGeom>
          <a:noFill/>
          <a:ln w="22225" cap="flat" cmpd="sng">
            <a:solidFill>
              <a:schemeClr val="lt1"/>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400">
              <a:solidFill>
                <a:srgbClr val="FFFFFF"/>
              </a:solidFill>
              <a:latin typeface="Arial"/>
              <a:ea typeface="Arial"/>
              <a:cs typeface="Arial"/>
              <a:sym typeface="Arial"/>
            </a:endParaRPr>
          </a:p>
        </p:txBody>
      </p:sp>
      <p:sp>
        <p:nvSpPr>
          <p:cNvPr id="278" name="Google Shape;278;p3"/>
          <p:cNvSpPr txBox="1"/>
          <p:nvPr/>
        </p:nvSpPr>
        <p:spPr>
          <a:xfrm>
            <a:off x="1634252" y="3225950"/>
            <a:ext cx="1208700" cy="338700"/>
          </a:xfrm>
          <a:prstGeom prst="rect">
            <a:avLst/>
          </a:prstGeom>
          <a:noFill/>
          <a:ln>
            <a:noFill/>
          </a:ln>
        </p:spPr>
        <p:txBody>
          <a:bodyPr spcFirstLastPara="1" wrap="square" lIns="121900" tIns="60950" rIns="121900" bIns="60950" anchor="ctr" anchorCtr="0">
            <a:spAutoFit/>
          </a:bodyPr>
          <a:lstStyle/>
          <a:p>
            <a:pPr marL="0" marR="0" lvl="0" indent="0" algn="r" rtl="0">
              <a:spcBef>
                <a:spcPts val="0"/>
              </a:spcBef>
              <a:spcAft>
                <a:spcPts val="0"/>
              </a:spcAft>
              <a:buNone/>
            </a:pPr>
            <a:r>
              <a:rPr lang="en-US" sz="1400" b="1">
                <a:solidFill>
                  <a:srgbClr val="FFFFFF"/>
                </a:solidFill>
                <a:latin typeface="Arial"/>
                <a:ea typeface="Arial"/>
                <a:cs typeface="Arial"/>
                <a:sym typeface="Arial"/>
              </a:rPr>
              <a:t>Hepatiti</a:t>
            </a:r>
            <a:r>
              <a:rPr lang="en-US" b="1">
                <a:solidFill>
                  <a:srgbClr val="FFFFFF"/>
                </a:solidFill>
              </a:rPr>
              <a:t>da</a:t>
            </a:r>
            <a:endParaRPr/>
          </a:p>
        </p:txBody>
      </p:sp>
      <p:grpSp>
        <p:nvGrpSpPr>
          <p:cNvPr id="279" name="Google Shape;279;p3"/>
          <p:cNvGrpSpPr/>
          <p:nvPr/>
        </p:nvGrpSpPr>
        <p:grpSpPr>
          <a:xfrm>
            <a:off x="4632339" y="3896177"/>
            <a:ext cx="720000" cy="720000"/>
            <a:chOff x="524625" y="4247973"/>
            <a:chExt cx="642536" cy="642534"/>
          </a:xfrm>
        </p:grpSpPr>
        <p:grpSp>
          <p:nvGrpSpPr>
            <p:cNvPr id="280" name="Google Shape;280;p3"/>
            <p:cNvGrpSpPr/>
            <p:nvPr/>
          </p:nvGrpSpPr>
          <p:grpSpPr>
            <a:xfrm>
              <a:off x="524625" y="4247973"/>
              <a:ext cx="642536" cy="642534"/>
              <a:chOff x="2719803" y="-1702568"/>
              <a:chExt cx="734598" cy="734596"/>
            </a:xfrm>
          </p:grpSpPr>
          <p:sp>
            <p:nvSpPr>
              <p:cNvPr id="281" name="Google Shape;281;p3"/>
              <p:cNvSpPr/>
              <p:nvPr/>
            </p:nvSpPr>
            <p:spPr>
              <a:xfrm>
                <a:off x="2719803" y="-1702568"/>
                <a:ext cx="734598" cy="734596"/>
              </a:xfrm>
              <a:prstGeom prst="ellipse">
                <a:avLst/>
              </a:prstGeom>
              <a:solidFill>
                <a:srgbClr val="0061A3">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sp>
            <p:nvSpPr>
              <p:cNvPr id="282" name="Google Shape;282;p3"/>
              <p:cNvSpPr/>
              <p:nvPr/>
            </p:nvSpPr>
            <p:spPr>
              <a:xfrm>
                <a:off x="2790923" y="-1631448"/>
                <a:ext cx="592358" cy="592356"/>
              </a:xfrm>
              <a:prstGeom prst="ellipse">
                <a:avLst/>
              </a:prstGeom>
              <a:solidFill>
                <a:srgbClr val="4FB7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grpSp>
        <p:sp>
          <p:nvSpPr>
            <p:cNvPr id="283" name="Google Shape;283;p3"/>
            <p:cNvSpPr/>
            <p:nvPr/>
          </p:nvSpPr>
          <p:spPr>
            <a:xfrm>
              <a:off x="666299" y="4403263"/>
              <a:ext cx="359188" cy="366790"/>
            </a:xfrm>
            <a:custGeom>
              <a:avLst/>
              <a:gdLst/>
              <a:ahLst/>
              <a:cxnLst/>
              <a:rect l="l" t="t" r="r" b="b"/>
              <a:pathLst>
                <a:path w="157" h="163" extrusionOk="0">
                  <a:moveTo>
                    <a:pt x="156" y="83"/>
                  </a:moveTo>
                  <a:cubicBezTo>
                    <a:pt x="156" y="79"/>
                    <a:pt x="155" y="75"/>
                    <a:pt x="153" y="72"/>
                  </a:cubicBezTo>
                  <a:cubicBezTo>
                    <a:pt x="155" y="69"/>
                    <a:pt x="157" y="65"/>
                    <a:pt x="157" y="61"/>
                  </a:cubicBezTo>
                  <a:cubicBezTo>
                    <a:pt x="157" y="61"/>
                    <a:pt x="157" y="61"/>
                    <a:pt x="157" y="61"/>
                  </a:cubicBezTo>
                  <a:cubicBezTo>
                    <a:pt x="157" y="57"/>
                    <a:pt x="156" y="53"/>
                    <a:pt x="153" y="50"/>
                  </a:cubicBezTo>
                  <a:cubicBezTo>
                    <a:pt x="155" y="47"/>
                    <a:pt x="157" y="43"/>
                    <a:pt x="156" y="39"/>
                  </a:cubicBezTo>
                  <a:cubicBezTo>
                    <a:pt x="156" y="38"/>
                    <a:pt x="156" y="38"/>
                    <a:pt x="156" y="38"/>
                  </a:cubicBezTo>
                  <a:cubicBezTo>
                    <a:pt x="156" y="34"/>
                    <a:pt x="154" y="30"/>
                    <a:pt x="150" y="27"/>
                  </a:cubicBezTo>
                  <a:cubicBezTo>
                    <a:pt x="153" y="23"/>
                    <a:pt x="153" y="18"/>
                    <a:pt x="151" y="13"/>
                  </a:cubicBezTo>
                  <a:cubicBezTo>
                    <a:pt x="151" y="13"/>
                    <a:pt x="151" y="13"/>
                    <a:pt x="151" y="13"/>
                  </a:cubicBezTo>
                  <a:cubicBezTo>
                    <a:pt x="147" y="4"/>
                    <a:pt x="137" y="0"/>
                    <a:pt x="128" y="4"/>
                  </a:cubicBezTo>
                  <a:cubicBezTo>
                    <a:pt x="128" y="4"/>
                    <a:pt x="127" y="4"/>
                    <a:pt x="127" y="4"/>
                  </a:cubicBezTo>
                  <a:cubicBezTo>
                    <a:pt x="121" y="1"/>
                    <a:pt x="113" y="1"/>
                    <a:pt x="107" y="6"/>
                  </a:cubicBezTo>
                  <a:cubicBezTo>
                    <a:pt x="107" y="6"/>
                    <a:pt x="107" y="6"/>
                    <a:pt x="107" y="6"/>
                  </a:cubicBezTo>
                  <a:cubicBezTo>
                    <a:pt x="104" y="9"/>
                    <a:pt x="102" y="12"/>
                    <a:pt x="101" y="16"/>
                  </a:cubicBezTo>
                  <a:cubicBezTo>
                    <a:pt x="98" y="16"/>
                    <a:pt x="95" y="17"/>
                    <a:pt x="93" y="19"/>
                  </a:cubicBezTo>
                  <a:cubicBezTo>
                    <a:pt x="93" y="19"/>
                    <a:pt x="92" y="20"/>
                    <a:pt x="92" y="20"/>
                  </a:cubicBezTo>
                  <a:cubicBezTo>
                    <a:pt x="90" y="21"/>
                    <a:pt x="89" y="23"/>
                    <a:pt x="87" y="25"/>
                  </a:cubicBezTo>
                  <a:cubicBezTo>
                    <a:pt x="85" y="25"/>
                    <a:pt x="83" y="25"/>
                    <a:pt x="81" y="25"/>
                  </a:cubicBezTo>
                  <a:cubicBezTo>
                    <a:pt x="81" y="25"/>
                    <a:pt x="81" y="25"/>
                    <a:pt x="80" y="25"/>
                  </a:cubicBezTo>
                  <a:cubicBezTo>
                    <a:pt x="80" y="25"/>
                    <a:pt x="80" y="25"/>
                    <a:pt x="80" y="25"/>
                  </a:cubicBezTo>
                  <a:cubicBezTo>
                    <a:pt x="78" y="25"/>
                    <a:pt x="76" y="26"/>
                    <a:pt x="74" y="28"/>
                  </a:cubicBezTo>
                  <a:cubicBezTo>
                    <a:pt x="72" y="26"/>
                    <a:pt x="70" y="25"/>
                    <a:pt x="67" y="24"/>
                  </a:cubicBezTo>
                  <a:cubicBezTo>
                    <a:pt x="67" y="24"/>
                    <a:pt x="67" y="24"/>
                    <a:pt x="67" y="24"/>
                  </a:cubicBezTo>
                  <a:cubicBezTo>
                    <a:pt x="64" y="24"/>
                    <a:pt x="62" y="24"/>
                    <a:pt x="59" y="24"/>
                  </a:cubicBezTo>
                  <a:cubicBezTo>
                    <a:pt x="58" y="22"/>
                    <a:pt x="56" y="20"/>
                    <a:pt x="53" y="18"/>
                  </a:cubicBezTo>
                  <a:cubicBezTo>
                    <a:pt x="53" y="18"/>
                    <a:pt x="53" y="18"/>
                    <a:pt x="53" y="18"/>
                  </a:cubicBezTo>
                  <a:cubicBezTo>
                    <a:pt x="49" y="15"/>
                    <a:pt x="45" y="15"/>
                    <a:pt x="41" y="15"/>
                  </a:cubicBezTo>
                  <a:cubicBezTo>
                    <a:pt x="37" y="9"/>
                    <a:pt x="31" y="6"/>
                    <a:pt x="24" y="7"/>
                  </a:cubicBezTo>
                  <a:cubicBezTo>
                    <a:pt x="23" y="7"/>
                    <a:pt x="23" y="7"/>
                    <a:pt x="23" y="7"/>
                  </a:cubicBezTo>
                  <a:cubicBezTo>
                    <a:pt x="14" y="8"/>
                    <a:pt x="7" y="16"/>
                    <a:pt x="8" y="25"/>
                  </a:cubicBezTo>
                  <a:cubicBezTo>
                    <a:pt x="3" y="28"/>
                    <a:pt x="0" y="34"/>
                    <a:pt x="0" y="40"/>
                  </a:cubicBezTo>
                  <a:cubicBezTo>
                    <a:pt x="0" y="40"/>
                    <a:pt x="0" y="40"/>
                    <a:pt x="0" y="40"/>
                  </a:cubicBezTo>
                  <a:cubicBezTo>
                    <a:pt x="0" y="44"/>
                    <a:pt x="1" y="48"/>
                    <a:pt x="3" y="51"/>
                  </a:cubicBezTo>
                  <a:cubicBezTo>
                    <a:pt x="1" y="54"/>
                    <a:pt x="0" y="57"/>
                    <a:pt x="0" y="61"/>
                  </a:cubicBezTo>
                  <a:cubicBezTo>
                    <a:pt x="0" y="61"/>
                    <a:pt x="0" y="61"/>
                    <a:pt x="0" y="61"/>
                  </a:cubicBezTo>
                  <a:cubicBezTo>
                    <a:pt x="0" y="65"/>
                    <a:pt x="1" y="69"/>
                    <a:pt x="3" y="72"/>
                  </a:cubicBezTo>
                  <a:cubicBezTo>
                    <a:pt x="1" y="75"/>
                    <a:pt x="0" y="78"/>
                    <a:pt x="0" y="82"/>
                  </a:cubicBezTo>
                  <a:cubicBezTo>
                    <a:pt x="0" y="82"/>
                    <a:pt x="0" y="82"/>
                    <a:pt x="0" y="82"/>
                  </a:cubicBezTo>
                  <a:cubicBezTo>
                    <a:pt x="0" y="86"/>
                    <a:pt x="1" y="90"/>
                    <a:pt x="3" y="93"/>
                  </a:cubicBezTo>
                  <a:cubicBezTo>
                    <a:pt x="1" y="96"/>
                    <a:pt x="0" y="99"/>
                    <a:pt x="0" y="103"/>
                  </a:cubicBezTo>
                  <a:cubicBezTo>
                    <a:pt x="0" y="103"/>
                    <a:pt x="0" y="103"/>
                    <a:pt x="0" y="103"/>
                  </a:cubicBezTo>
                  <a:cubicBezTo>
                    <a:pt x="0" y="113"/>
                    <a:pt x="7" y="120"/>
                    <a:pt x="17" y="120"/>
                  </a:cubicBezTo>
                  <a:cubicBezTo>
                    <a:pt x="26" y="120"/>
                    <a:pt x="34" y="112"/>
                    <a:pt x="34" y="103"/>
                  </a:cubicBezTo>
                  <a:cubicBezTo>
                    <a:pt x="34" y="99"/>
                    <a:pt x="32" y="96"/>
                    <a:pt x="30" y="93"/>
                  </a:cubicBezTo>
                  <a:cubicBezTo>
                    <a:pt x="32" y="90"/>
                    <a:pt x="34" y="86"/>
                    <a:pt x="34" y="82"/>
                  </a:cubicBezTo>
                  <a:cubicBezTo>
                    <a:pt x="34" y="82"/>
                    <a:pt x="34" y="82"/>
                    <a:pt x="34" y="82"/>
                  </a:cubicBezTo>
                  <a:cubicBezTo>
                    <a:pt x="34" y="78"/>
                    <a:pt x="32" y="74"/>
                    <a:pt x="30" y="72"/>
                  </a:cubicBezTo>
                  <a:cubicBezTo>
                    <a:pt x="32" y="69"/>
                    <a:pt x="34" y="65"/>
                    <a:pt x="34" y="61"/>
                  </a:cubicBezTo>
                  <a:cubicBezTo>
                    <a:pt x="34" y="57"/>
                    <a:pt x="32" y="54"/>
                    <a:pt x="30" y="51"/>
                  </a:cubicBezTo>
                  <a:cubicBezTo>
                    <a:pt x="31" y="49"/>
                    <a:pt x="32" y="47"/>
                    <a:pt x="33" y="45"/>
                  </a:cubicBezTo>
                  <a:cubicBezTo>
                    <a:pt x="33" y="46"/>
                    <a:pt x="34" y="46"/>
                    <a:pt x="34" y="46"/>
                  </a:cubicBezTo>
                  <a:cubicBezTo>
                    <a:pt x="35" y="47"/>
                    <a:pt x="35" y="47"/>
                    <a:pt x="35" y="47"/>
                  </a:cubicBezTo>
                  <a:cubicBezTo>
                    <a:pt x="39" y="49"/>
                    <a:pt x="44" y="50"/>
                    <a:pt x="48" y="49"/>
                  </a:cubicBezTo>
                  <a:cubicBezTo>
                    <a:pt x="50" y="53"/>
                    <a:pt x="54" y="56"/>
                    <a:pt x="59" y="57"/>
                  </a:cubicBezTo>
                  <a:cubicBezTo>
                    <a:pt x="59" y="58"/>
                    <a:pt x="59" y="58"/>
                    <a:pt x="59" y="58"/>
                  </a:cubicBezTo>
                  <a:cubicBezTo>
                    <a:pt x="64" y="59"/>
                    <a:pt x="69" y="58"/>
                    <a:pt x="73" y="55"/>
                  </a:cubicBezTo>
                  <a:cubicBezTo>
                    <a:pt x="76" y="58"/>
                    <a:pt x="81" y="60"/>
                    <a:pt x="86" y="59"/>
                  </a:cubicBezTo>
                  <a:cubicBezTo>
                    <a:pt x="92" y="58"/>
                    <a:pt x="96" y="55"/>
                    <a:pt x="99" y="50"/>
                  </a:cubicBezTo>
                  <a:cubicBezTo>
                    <a:pt x="103" y="51"/>
                    <a:pt x="108" y="50"/>
                    <a:pt x="112" y="47"/>
                  </a:cubicBezTo>
                  <a:cubicBezTo>
                    <a:pt x="113" y="47"/>
                    <a:pt x="113" y="47"/>
                    <a:pt x="113" y="47"/>
                  </a:cubicBezTo>
                  <a:cubicBezTo>
                    <a:pt x="116" y="44"/>
                    <a:pt x="119" y="41"/>
                    <a:pt x="119" y="37"/>
                  </a:cubicBezTo>
                  <a:cubicBezTo>
                    <a:pt x="120" y="36"/>
                    <a:pt x="121" y="36"/>
                    <a:pt x="122" y="36"/>
                  </a:cubicBezTo>
                  <a:cubicBezTo>
                    <a:pt x="122" y="38"/>
                    <a:pt x="122" y="40"/>
                    <a:pt x="122" y="42"/>
                  </a:cubicBezTo>
                  <a:cubicBezTo>
                    <a:pt x="122" y="45"/>
                    <a:pt x="124" y="48"/>
                    <a:pt x="126" y="51"/>
                  </a:cubicBezTo>
                  <a:cubicBezTo>
                    <a:pt x="124" y="54"/>
                    <a:pt x="123" y="57"/>
                    <a:pt x="123" y="60"/>
                  </a:cubicBezTo>
                  <a:cubicBezTo>
                    <a:pt x="123" y="61"/>
                    <a:pt x="123" y="61"/>
                    <a:pt x="123" y="61"/>
                  </a:cubicBezTo>
                  <a:cubicBezTo>
                    <a:pt x="123" y="65"/>
                    <a:pt x="124" y="68"/>
                    <a:pt x="126" y="71"/>
                  </a:cubicBezTo>
                  <a:cubicBezTo>
                    <a:pt x="123" y="73"/>
                    <a:pt x="122" y="76"/>
                    <a:pt x="122" y="80"/>
                  </a:cubicBezTo>
                  <a:cubicBezTo>
                    <a:pt x="122" y="80"/>
                    <a:pt x="122" y="80"/>
                    <a:pt x="122" y="80"/>
                  </a:cubicBezTo>
                  <a:cubicBezTo>
                    <a:pt x="121" y="84"/>
                    <a:pt x="122" y="87"/>
                    <a:pt x="124" y="90"/>
                  </a:cubicBezTo>
                  <a:cubicBezTo>
                    <a:pt x="121" y="92"/>
                    <a:pt x="120" y="95"/>
                    <a:pt x="119" y="98"/>
                  </a:cubicBezTo>
                  <a:cubicBezTo>
                    <a:pt x="118" y="100"/>
                    <a:pt x="118" y="101"/>
                    <a:pt x="118" y="103"/>
                  </a:cubicBezTo>
                  <a:cubicBezTo>
                    <a:pt x="117" y="103"/>
                    <a:pt x="117" y="104"/>
                    <a:pt x="116" y="104"/>
                  </a:cubicBezTo>
                  <a:cubicBezTo>
                    <a:pt x="114" y="102"/>
                    <a:pt x="112" y="101"/>
                    <a:pt x="109" y="100"/>
                  </a:cubicBezTo>
                  <a:cubicBezTo>
                    <a:pt x="109" y="100"/>
                    <a:pt x="109" y="100"/>
                    <a:pt x="109" y="100"/>
                  </a:cubicBezTo>
                  <a:cubicBezTo>
                    <a:pt x="105" y="99"/>
                    <a:pt x="101" y="99"/>
                    <a:pt x="98" y="100"/>
                  </a:cubicBezTo>
                  <a:cubicBezTo>
                    <a:pt x="96" y="97"/>
                    <a:pt x="93" y="95"/>
                    <a:pt x="89" y="94"/>
                  </a:cubicBezTo>
                  <a:cubicBezTo>
                    <a:pt x="83" y="92"/>
                    <a:pt x="78" y="93"/>
                    <a:pt x="74" y="96"/>
                  </a:cubicBezTo>
                  <a:cubicBezTo>
                    <a:pt x="68" y="92"/>
                    <a:pt x="60" y="92"/>
                    <a:pt x="54" y="96"/>
                  </a:cubicBezTo>
                  <a:cubicBezTo>
                    <a:pt x="53" y="97"/>
                    <a:pt x="53" y="97"/>
                    <a:pt x="53" y="97"/>
                  </a:cubicBezTo>
                  <a:cubicBezTo>
                    <a:pt x="45" y="103"/>
                    <a:pt x="44" y="114"/>
                    <a:pt x="50" y="121"/>
                  </a:cubicBezTo>
                  <a:cubicBezTo>
                    <a:pt x="51" y="122"/>
                    <a:pt x="51" y="122"/>
                    <a:pt x="51" y="122"/>
                  </a:cubicBezTo>
                  <a:cubicBezTo>
                    <a:pt x="49" y="127"/>
                    <a:pt x="49" y="132"/>
                    <a:pt x="51" y="137"/>
                  </a:cubicBezTo>
                  <a:cubicBezTo>
                    <a:pt x="51" y="137"/>
                    <a:pt x="52" y="138"/>
                    <a:pt x="52" y="138"/>
                  </a:cubicBezTo>
                  <a:cubicBezTo>
                    <a:pt x="53" y="141"/>
                    <a:pt x="56" y="144"/>
                    <a:pt x="60" y="145"/>
                  </a:cubicBezTo>
                  <a:cubicBezTo>
                    <a:pt x="61" y="150"/>
                    <a:pt x="67" y="151"/>
                    <a:pt x="70" y="153"/>
                  </a:cubicBezTo>
                  <a:cubicBezTo>
                    <a:pt x="74" y="156"/>
                    <a:pt x="72" y="163"/>
                    <a:pt x="72" y="163"/>
                  </a:cubicBezTo>
                  <a:cubicBezTo>
                    <a:pt x="79" y="156"/>
                    <a:pt x="79" y="148"/>
                    <a:pt x="77" y="143"/>
                  </a:cubicBezTo>
                  <a:cubicBezTo>
                    <a:pt x="82" y="139"/>
                    <a:pt x="84" y="133"/>
                    <a:pt x="84" y="127"/>
                  </a:cubicBezTo>
                  <a:cubicBezTo>
                    <a:pt x="86" y="127"/>
                    <a:pt x="88" y="127"/>
                    <a:pt x="90" y="126"/>
                  </a:cubicBezTo>
                  <a:cubicBezTo>
                    <a:pt x="92" y="129"/>
                    <a:pt x="95" y="132"/>
                    <a:pt x="99" y="133"/>
                  </a:cubicBezTo>
                  <a:cubicBezTo>
                    <a:pt x="99" y="133"/>
                    <a:pt x="99" y="133"/>
                    <a:pt x="99" y="133"/>
                  </a:cubicBezTo>
                  <a:cubicBezTo>
                    <a:pt x="104" y="134"/>
                    <a:pt x="108" y="134"/>
                    <a:pt x="112" y="131"/>
                  </a:cubicBezTo>
                  <a:cubicBezTo>
                    <a:pt x="117" y="135"/>
                    <a:pt x="123" y="137"/>
                    <a:pt x="129" y="135"/>
                  </a:cubicBezTo>
                  <a:cubicBezTo>
                    <a:pt x="129" y="135"/>
                    <a:pt x="129" y="135"/>
                    <a:pt x="129" y="135"/>
                  </a:cubicBezTo>
                  <a:cubicBezTo>
                    <a:pt x="137" y="133"/>
                    <a:pt x="142" y="126"/>
                    <a:pt x="142" y="119"/>
                  </a:cubicBezTo>
                  <a:cubicBezTo>
                    <a:pt x="147" y="117"/>
                    <a:pt x="151" y="112"/>
                    <a:pt x="152" y="107"/>
                  </a:cubicBezTo>
                  <a:cubicBezTo>
                    <a:pt x="152" y="106"/>
                    <a:pt x="152" y="106"/>
                    <a:pt x="152" y="106"/>
                  </a:cubicBezTo>
                  <a:cubicBezTo>
                    <a:pt x="153" y="102"/>
                    <a:pt x="152" y="98"/>
                    <a:pt x="151" y="94"/>
                  </a:cubicBezTo>
                  <a:cubicBezTo>
                    <a:pt x="153" y="91"/>
                    <a:pt x="155" y="88"/>
                    <a:pt x="156" y="83"/>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626250"/>
                </a:solidFill>
                <a:latin typeface="Arial"/>
                <a:ea typeface="Arial"/>
                <a:cs typeface="Arial"/>
                <a:sym typeface="Arial"/>
              </a:endParaRPr>
            </a:p>
          </p:txBody>
        </p:sp>
      </p:grpSp>
      <p:sp>
        <p:nvSpPr>
          <p:cNvPr id="284" name="Google Shape;284;p3"/>
          <p:cNvSpPr/>
          <p:nvPr/>
        </p:nvSpPr>
        <p:spPr>
          <a:xfrm>
            <a:off x="557254" y="3966929"/>
            <a:ext cx="1788300" cy="554100"/>
          </a:xfrm>
          <a:prstGeom prst="rect">
            <a:avLst/>
          </a:prstGeom>
          <a:noFill/>
          <a:ln>
            <a:noFill/>
          </a:ln>
        </p:spPr>
        <p:txBody>
          <a:bodyPr spcFirstLastPara="1" wrap="square" lIns="121900" tIns="60950" rIns="121900" bIns="60950" anchor="t" anchorCtr="0">
            <a:spAutoFit/>
          </a:bodyPr>
          <a:lstStyle/>
          <a:p>
            <a:pPr marL="0" marR="0" lvl="0" indent="0" algn="r" rtl="0">
              <a:spcBef>
                <a:spcPts val="0"/>
              </a:spcBef>
              <a:spcAft>
                <a:spcPts val="0"/>
              </a:spcAft>
              <a:buNone/>
            </a:pPr>
            <a:r>
              <a:rPr lang="en-US" sz="1400" b="1">
                <a:solidFill>
                  <a:srgbClr val="FFFFFF"/>
                </a:solidFill>
                <a:latin typeface="Arial"/>
                <a:ea typeface="Arial"/>
                <a:cs typeface="Arial"/>
                <a:sym typeface="Arial"/>
              </a:rPr>
              <a:t>Pan</a:t>
            </a:r>
            <a:r>
              <a:rPr lang="en-US" b="1">
                <a:solidFill>
                  <a:srgbClr val="FFFFFF"/>
                </a:solidFill>
              </a:rPr>
              <a:t>k</a:t>
            </a:r>
            <a:r>
              <a:rPr lang="en-US" sz="1400" b="1">
                <a:solidFill>
                  <a:srgbClr val="FFFFFF"/>
                </a:solidFill>
                <a:latin typeface="Arial"/>
                <a:ea typeface="Arial"/>
                <a:cs typeface="Arial"/>
                <a:sym typeface="Arial"/>
              </a:rPr>
              <a:t>reatiti</a:t>
            </a:r>
            <a:r>
              <a:rPr lang="en-US" b="1">
                <a:solidFill>
                  <a:srgbClr val="FFFFFF"/>
                </a:solidFill>
              </a:rPr>
              <a:t>da</a:t>
            </a:r>
            <a:endParaRPr/>
          </a:p>
          <a:p>
            <a:pPr marL="0" marR="0" lvl="0" indent="0" algn="r" rtl="0">
              <a:spcBef>
                <a:spcPts val="0"/>
              </a:spcBef>
              <a:spcAft>
                <a:spcPts val="0"/>
              </a:spcAft>
              <a:buNone/>
            </a:pPr>
            <a:r>
              <a:rPr lang="en-US" sz="1400" b="1">
                <a:solidFill>
                  <a:srgbClr val="FFFFFF"/>
                </a:solidFill>
                <a:latin typeface="Arial"/>
                <a:ea typeface="Arial"/>
                <a:cs typeface="Arial"/>
                <a:sym typeface="Arial"/>
              </a:rPr>
              <a:t>Gastritida</a:t>
            </a:r>
            <a:endParaRPr/>
          </a:p>
        </p:txBody>
      </p:sp>
      <p:sp>
        <p:nvSpPr>
          <p:cNvPr id="285" name="Google Shape;285;p3"/>
          <p:cNvSpPr/>
          <p:nvPr/>
        </p:nvSpPr>
        <p:spPr>
          <a:xfrm>
            <a:off x="9349075" y="1238944"/>
            <a:ext cx="1593059" cy="704808"/>
          </a:xfrm>
          <a:prstGeom prst="rect">
            <a:avLst/>
          </a:prstGeom>
          <a:noFill/>
          <a:ln>
            <a:noFill/>
          </a:ln>
        </p:spPr>
        <p:txBody>
          <a:bodyPr spcFirstLastPara="1" wrap="square" lIns="121900" tIns="60950" rIns="121900" bIns="60950" anchor="t" anchorCtr="0">
            <a:spAutoFit/>
          </a:bodyPr>
          <a:lstStyle/>
          <a:p>
            <a:pPr marL="0" marR="0" lvl="0" indent="0" algn="l" rtl="0">
              <a:lnSpc>
                <a:spcPct val="90000"/>
              </a:lnSpc>
              <a:spcBef>
                <a:spcPts val="0"/>
              </a:spcBef>
              <a:spcAft>
                <a:spcPts val="0"/>
              </a:spcAft>
              <a:buNone/>
            </a:pPr>
            <a:r>
              <a:rPr lang="en-US" sz="1400" b="1">
                <a:solidFill>
                  <a:srgbClr val="FFFFFF"/>
                </a:solidFill>
                <a:latin typeface="Arial"/>
                <a:ea typeface="Arial"/>
                <a:cs typeface="Arial"/>
                <a:sym typeface="Arial"/>
              </a:rPr>
              <a:t>Neuropat</a:t>
            </a:r>
            <a:r>
              <a:rPr lang="en-US" b="1">
                <a:solidFill>
                  <a:srgbClr val="FFFFFF"/>
                </a:solidFill>
              </a:rPr>
              <a:t>ie</a:t>
            </a:r>
            <a:endParaRPr/>
          </a:p>
          <a:p>
            <a:pPr marL="0" marR="0" lvl="0" indent="0" algn="l" rtl="0">
              <a:lnSpc>
                <a:spcPct val="90000"/>
              </a:lnSpc>
              <a:spcBef>
                <a:spcPts val="0"/>
              </a:spcBef>
              <a:spcAft>
                <a:spcPts val="0"/>
              </a:spcAft>
              <a:buNone/>
            </a:pPr>
            <a:r>
              <a:rPr lang="en-US" sz="1400" b="1">
                <a:solidFill>
                  <a:srgbClr val="FFFFFF"/>
                </a:solidFill>
                <a:latin typeface="Arial"/>
                <a:ea typeface="Arial"/>
                <a:cs typeface="Arial"/>
                <a:sym typeface="Arial"/>
              </a:rPr>
              <a:t>Guillain-Barré</a:t>
            </a:r>
            <a:endParaRPr sz="1400" b="1">
              <a:solidFill>
                <a:srgbClr val="FFFFFF"/>
              </a:solidFill>
              <a:latin typeface="Arial"/>
              <a:ea typeface="Arial"/>
              <a:cs typeface="Arial"/>
              <a:sym typeface="Arial"/>
            </a:endParaRPr>
          </a:p>
          <a:p>
            <a:pPr marL="0" marR="0" lvl="0" indent="0" algn="l" rtl="0">
              <a:lnSpc>
                <a:spcPct val="90000"/>
              </a:lnSpc>
              <a:spcBef>
                <a:spcPts val="0"/>
              </a:spcBef>
              <a:spcAft>
                <a:spcPts val="0"/>
              </a:spcAft>
              <a:buNone/>
            </a:pPr>
            <a:r>
              <a:rPr lang="en-US" sz="1400" b="1">
                <a:solidFill>
                  <a:srgbClr val="FFFFFF"/>
                </a:solidFill>
                <a:latin typeface="Arial"/>
                <a:ea typeface="Arial"/>
                <a:cs typeface="Arial"/>
                <a:sym typeface="Arial"/>
              </a:rPr>
              <a:t>Myelopat</a:t>
            </a:r>
            <a:r>
              <a:rPr lang="en-US" b="1">
                <a:solidFill>
                  <a:srgbClr val="FFFFFF"/>
                </a:solidFill>
              </a:rPr>
              <a:t>ie</a:t>
            </a:r>
            <a:endParaRPr/>
          </a:p>
        </p:txBody>
      </p:sp>
      <p:grpSp>
        <p:nvGrpSpPr>
          <p:cNvPr id="286" name="Google Shape;286;p3"/>
          <p:cNvGrpSpPr/>
          <p:nvPr/>
        </p:nvGrpSpPr>
        <p:grpSpPr>
          <a:xfrm>
            <a:off x="4821418" y="1547376"/>
            <a:ext cx="373333" cy="240000"/>
            <a:chOff x="5292714" y="3973518"/>
            <a:chExt cx="441324" cy="247650"/>
          </a:xfrm>
        </p:grpSpPr>
        <p:sp>
          <p:nvSpPr>
            <p:cNvPr id="287" name="Google Shape;287;p3"/>
            <p:cNvSpPr/>
            <p:nvPr/>
          </p:nvSpPr>
          <p:spPr>
            <a:xfrm>
              <a:off x="5292714" y="3973518"/>
              <a:ext cx="441324" cy="247650"/>
            </a:xfrm>
            <a:custGeom>
              <a:avLst/>
              <a:gdLst/>
              <a:ahLst/>
              <a:cxnLst/>
              <a:rect l="l" t="t" r="r" b="b"/>
              <a:pathLst>
                <a:path w="229" h="129" extrusionOk="0">
                  <a:moveTo>
                    <a:pt x="228" y="63"/>
                  </a:moveTo>
                  <a:cubicBezTo>
                    <a:pt x="227" y="62"/>
                    <a:pt x="215" y="47"/>
                    <a:pt x="195" y="31"/>
                  </a:cubicBezTo>
                  <a:cubicBezTo>
                    <a:pt x="176" y="17"/>
                    <a:pt x="147" y="0"/>
                    <a:pt x="115" y="0"/>
                  </a:cubicBezTo>
                  <a:cubicBezTo>
                    <a:pt x="82" y="0"/>
                    <a:pt x="53" y="17"/>
                    <a:pt x="34" y="31"/>
                  </a:cubicBezTo>
                  <a:cubicBezTo>
                    <a:pt x="14" y="47"/>
                    <a:pt x="2" y="62"/>
                    <a:pt x="1" y="63"/>
                  </a:cubicBezTo>
                  <a:cubicBezTo>
                    <a:pt x="0" y="64"/>
                    <a:pt x="0" y="64"/>
                    <a:pt x="0" y="64"/>
                  </a:cubicBezTo>
                  <a:cubicBezTo>
                    <a:pt x="1" y="66"/>
                    <a:pt x="1" y="66"/>
                    <a:pt x="1" y="66"/>
                  </a:cubicBezTo>
                  <a:cubicBezTo>
                    <a:pt x="2" y="66"/>
                    <a:pt x="14" y="82"/>
                    <a:pt x="34" y="97"/>
                  </a:cubicBezTo>
                  <a:cubicBezTo>
                    <a:pt x="53" y="112"/>
                    <a:pt x="82" y="129"/>
                    <a:pt x="115" y="129"/>
                  </a:cubicBezTo>
                  <a:cubicBezTo>
                    <a:pt x="147" y="129"/>
                    <a:pt x="176" y="112"/>
                    <a:pt x="195" y="97"/>
                  </a:cubicBezTo>
                  <a:cubicBezTo>
                    <a:pt x="215" y="82"/>
                    <a:pt x="227" y="66"/>
                    <a:pt x="228" y="66"/>
                  </a:cubicBezTo>
                  <a:cubicBezTo>
                    <a:pt x="229" y="64"/>
                    <a:pt x="229" y="64"/>
                    <a:pt x="229" y="64"/>
                  </a:cubicBezTo>
                  <a:lnTo>
                    <a:pt x="228" y="63"/>
                  </a:lnTo>
                  <a:close/>
                  <a:moveTo>
                    <a:pt x="7" y="64"/>
                  </a:moveTo>
                  <a:cubicBezTo>
                    <a:pt x="13" y="56"/>
                    <a:pt x="47" y="20"/>
                    <a:pt x="90" y="8"/>
                  </a:cubicBezTo>
                  <a:cubicBezTo>
                    <a:pt x="68" y="18"/>
                    <a:pt x="53" y="39"/>
                    <a:pt x="53" y="64"/>
                  </a:cubicBezTo>
                  <a:cubicBezTo>
                    <a:pt x="53" y="89"/>
                    <a:pt x="68" y="111"/>
                    <a:pt x="90" y="120"/>
                  </a:cubicBezTo>
                  <a:cubicBezTo>
                    <a:pt x="47" y="109"/>
                    <a:pt x="13" y="72"/>
                    <a:pt x="7" y="64"/>
                  </a:cubicBezTo>
                  <a:close/>
                  <a:moveTo>
                    <a:pt x="58" y="64"/>
                  </a:moveTo>
                  <a:cubicBezTo>
                    <a:pt x="58" y="33"/>
                    <a:pt x="83" y="8"/>
                    <a:pt x="115" y="8"/>
                  </a:cubicBezTo>
                  <a:cubicBezTo>
                    <a:pt x="146" y="8"/>
                    <a:pt x="171" y="33"/>
                    <a:pt x="171" y="64"/>
                  </a:cubicBezTo>
                  <a:cubicBezTo>
                    <a:pt x="171" y="96"/>
                    <a:pt x="146" y="121"/>
                    <a:pt x="115" y="121"/>
                  </a:cubicBezTo>
                  <a:cubicBezTo>
                    <a:pt x="83" y="121"/>
                    <a:pt x="58" y="96"/>
                    <a:pt x="58" y="64"/>
                  </a:cubicBezTo>
                  <a:close/>
                  <a:moveTo>
                    <a:pt x="140" y="120"/>
                  </a:moveTo>
                  <a:cubicBezTo>
                    <a:pt x="161" y="111"/>
                    <a:pt x="176" y="89"/>
                    <a:pt x="176" y="64"/>
                  </a:cubicBezTo>
                  <a:cubicBezTo>
                    <a:pt x="176" y="39"/>
                    <a:pt x="161" y="18"/>
                    <a:pt x="140" y="8"/>
                  </a:cubicBezTo>
                  <a:cubicBezTo>
                    <a:pt x="182" y="20"/>
                    <a:pt x="216" y="56"/>
                    <a:pt x="223" y="64"/>
                  </a:cubicBezTo>
                  <a:cubicBezTo>
                    <a:pt x="216" y="72"/>
                    <a:pt x="182" y="109"/>
                    <a:pt x="140" y="120"/>
                  </a:cubicBezTo>
                  <a:close/>
                </a:path>
              </a:pathLst>
            </a:custGeom>
            <a:solidFill>
              <a:schemeClr val="dk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60E9F"/>
                </a:solidFill>
                <a:latin typeface="Arial"/>
                <a:ea typeface="Arial"/>
                <a:cs typeface="Arial"/>
                <a:sym typeface="Arial"/>
              </a:endParaRPr>
            </a:p>
          </p:txBody>
        </p:sp>
        <p:sp>
          <p:nvSpPr>
            <p:cNvPr id="288" name="Google Shape;288;p3"/>
            <p:cNvSpPr/>
            <p:nvPr/>
          </p:nvSpPr>
          <p:spPr>
            <a:xfrm>
              <a:off x="5435589" y="4019556"/>
              <a:ext cx="155575" cy="155575"/>
            </a:xfrm>
            <a:custGeom>
              <a:avLst/>
              <a:gdLst/>
              <a:ahLst/>
              <a:cxnLst/>
              <a:rect l="l" t="t" r="r" b="b"/>
              <a:pathLst>
                <a:path w="81" h="81" extrusionOk="0">
                  <a:moveTo>
                    <a:pt x="75" y="20"/>
                  </a:moveTo>
                  <a:cubicBezTo>
                    <a:pt x="73" y="24"/>
                    <a:pt x="70" y="26"/>
                    <a:pt x="65" y="26"/>
                  </a:cubicBezTo>
                  <a:cubicBezTo>
                    <a:pt x="59" y="26"/>
                    <a:pt x="54" y="21"/>
                    <a:pt x="54" y="14"/>
                  </a:cubicBezTo>
                  <a:cubicBezTo>
                    <a:pt x="54" y="10"/>
                    <a:pt x="56" y="7"/>
                    <a:pt x="59" y="5"/>
                  </a:cubicBezTo>
                  <a:cubicBezTo>
                    <a:pt x="53" y="2"/>
                    <a:pt x="47" y="0"/>
                    <a:pt x="41" y="0"/>
                  </a:cubicBezTo>
                  <a:cubicBezTo>
                    <a:pt x="18" y="0"/>
                    <a:pt x="0" y="18"/>
                    <a:pt x="0" y="40"/>
                  </a:cubicBezTo>
                  <a:cubicBezTo>
                    <a:pt x="0" y="63"/>
                    <a:pt x="18" y="81"/>
                    <a:pt x="41" y="81"/>
                  </a:cubicBezTo>
                  <a:cubicBezTo>
                    <a:pt x="63" y="81"/>
                    <a:pt x="81" y="63"/>
                    <a:pt x="81" y="40"/>
                  </a:cubicBezTo>
                  <a:cubicBezTo>
                    <a:pt x="81" y="33"/>
                    <a:pt x="79" y="26"/>
                    <a:pt x="75" y="20"/>
                  </a:cubicBez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60E9F"/>
                </a:solidFill>
                <a:latin typeface="Arial"/>
                <a:ea typeface="Arial"/>
                <a:cs typeface="Arial"/>
                <a:sym typeface="Arial"/>
              </a:endParaRPr>
            </a:p>
          </p:txBody>
        </p:sp>
      </p:grpSp>
      <p:sp>
        <p:nvSpPr>
          <p:cNvPr id="289" name="Google Shape;289;p3"/>
          <p:cNvSpPr/>
          <p:nvPr/>
        </p:nvSpPr>
        <p:spPr>
          <a:xfrm>
            <a:off x="188673" y="1365800"/>
            <a:ext cx="2210400" cy="554100"/>
          </a:xfrm>
          <a:prstGeom prst="rect">
            <a:avLst/>
          </a:prstGeom>
          <a:noFill/>
          <a:ln>
            <a:noFill/>
          </a:ln>
        </p:spPr>
        <p:txBody>
          <a:bodyPr spcFirstLastPara="1" wrap="square" lIns="121900" tIns="60950" rIns="121900" bIns="60950" anchor="t" anchorCtr="0">
            <a:spAutoFit/>
          </a:bodyPr>
          <a:lstStyle/>
          <a:p>
            <a:pPr marL="0" marR="0" lvl="0" indent="0" algn="r" rtl="0">
              <a:spcBef>
                <a:spcPts val="0"/>
              </a:spcBef>
              <a:spcAft>
                <a:spcPts val="0"/>
              </a:spcAft>
              <a:buNone/>
            </a:pPr>
            <a:r>
              <a:rPr lang="en-US" sz="1400" b="1">
                <a:solidFill>
                  <a:srgbClr val="FFFFFF"/>
                </a:solidFill>
                <a:latin typeface="Arial"/>
                <a:ea typeface="Arial"/>
                <a:cs typeface="Arial"/>
                <a:sym typeface="Arial"/>
              </a:rPr>
              <a:t>Uveiti</a:t>
            </a:r>
            <a:r>
              <a:rPr lang="en-US" b="1">
                <a:solidFill>
                  <a:srgbClr val="FFFFFF"/>
                </a:solidFill>
              </a:rPr>
              <a:t>da</a:t>
            </a:r>
            <a:endParaRPr/>
          </a:p>
          <a:p>
            <a:pPr marL="0" marR="0" lvl="0" indent="0" algn="r" rtl="0">
              <a:spcBef>
                <a:spcPts val="0"/>
              </a:spcBef>
              <a:spcAft>
                <a:spcPts val="0"/>
              </a:spcAft>
              <a:buNone/>
            </a:pPr>
            <a:r>
              <a:rPr lang="en-US" b="1">
                <a:solidFill>
                  <a:srgbClr val="FFFFFF"/>
                </a:solidFill>
              </a:rPr>
              <a:t>K</a:t>
            </a:r>
            <a:r>
              <a:rPr lang="en-US" sz="1400" b="1">
                <a:solidFill>
                  <a:srgbClr val="FFFFFF"/>
                </a:solidFill>
                <a:latin typeface="Arial"/>
                <a:ea typeface="Arial"/>
                <a:cs typeface="Arial"/>
                <a:sym typeface="Arial"/>
              </a:rPr>
              <a:t>onjun</a:t>
            </a:r>
            <a:r>
              <a:rPr lang="en-US" b="1">
                <a:solidFill>
                  <a:srgbClr val="FFFFFF"/>
                </a:solidFill>
              </a:rPr>
              <a:t>k</a:t>
            </a:r>
            <a:r>
              <a:rPr lang="en-US" sz="1400" b="1">
                <a:solidFill>
                  <a:srgbClr val="FFFFFF"/>
                </a:solidFill>
                <a:latin typeface="Arial"/>
                <a:ea typeface="Arial"/>
                <a:cs typeface="Arial"/>
                <a:sym typeface="Arial"/>
              </a:rPr>
              <a:t>tivitida</a:t>
            </a:r>
            <a:endParaRPr/>
          </a:p>
        </p:txBody>
      </p:sp>
      <p:sp>
        <p:nvSpPr>
          <p:cNvPr id="290" name="Google Shape;290;p3"/>
          <p:cNvSpPr/>
          <p:nvPr/>
        </p:nvSpPr>
        <p:spPr>
          <a:xfrm>
            <a:off x="-191703" y="2271614"/>
            <a:ext cx="5072313" cy="505065"/>
          </a:xfrm>
          <a:prstGeom prst="rect">
            <a:avLst/>
          </a:prstGeom>
          <a:solidFill>
            <a:srgbClr val="4FB7FF"/>
          </a:solidFill>
          <a:ln>
            <a:noFill/>
          </a:ln>
        </p:spPr>
        <p:txBody>
          <a:bodyPr spcFirstLastPara="1" wrap="square" lIns="121900" tIns="60950" rIns="239975" bIns="60950" anchor="ctr" anchorCtr="0">
            <a:noAutofit/>
          </a:bodyPr>
          <a:lstStyle/>
          <a:p>
            <a:pPr marL="592652" marR="0" lvl="0" indent="0" algn="r" rtl="0">
              <a:spcBef>
                <a:spcPts val="0"/>
              </a:spcBef>
              <a:spcAft>
                <a:spcPts val="0"/>
              </a:spcAft>
              <a:buNone/>
            </a:pPr>
            <a:r>
              <a:rPr lang="en-US" sz="2100" b="1" dirty="0" err="1">
                <a:solidFill>
                  <a:schemeClr val="bg1"/>
                </a:solidFill>
              </a:rPr>
              <a:t>Kardiovaskulární</a:t>
            </a:r>
            <a:r>
              <a:rPr lang="en-US" sz="2100" b="1" dirty="0">
                <a:solidFill>
                  <a:srgbClr val="FFFFFF"/>
                </a:solidFill>
              </a:rPr>
              <a:t> </a:t>
            </a:r>
            <a:endParaRPr dirty="0"/>
          </a:p>
        </p:txBody>
      </p:sp>
      <p:grpSp>
        <p:nvGrpSpPr>
          <p:cNvPr id="291" name="Google Shape;291;p3"/>
          <p:cNvGrpSpPr/>
          <p:nvPr/>
        </p:nvGrpSpPr>
        <p:grpSpPr>
          <a:xfrm>
            <a:off x="4648084" y="2164145"/>
            <a:ext cx="720000" cy="720000"/>
            <a:chOff x="2719803" y="-1702568"/>
            <a:chExt cx="734598" cy="734596"/>
          </a:xfrm>
        </p:grpSpPr>
        <p:sp>
          <p:nvSpPr>
            <p:cNvPr id="292" name="Google Shape;292;p3"/>
            <p:cNvSpPr/>
            <p:nvPr/>
          </p:nvSpPr>
          <p:spPr>
            <a:xfrm>
              <a:off x="2719803" y="-1702568"/>
              <a:ext cx="734598" cy="734596"/>
            </a:xfrm>
            <a:prstGeom prst="ellipse">
              <a:avLst/>
            </a:prstGeom>
            <a:solidFill>
              <a:srgbClr val="0061A3">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sp>
          <p:nvSpPr>
            <p:cNvPr id="293" name="Google Shape;293;p3"/>
            <p:cNvSpPr/>
            <p:nvPr/>
          </p:nvSpPr>
          <p:spPr>
            <a:xfrm>
              <a:off x="2790923" y="-1631448"/>
              <a:ext cx="592358" cy="592356"/>
            </a:xfrm>
            <a:prstGeom prst="ellipse">
              <a:avLst/>
            </a:prstGeom>
            <a:solidFill>
              <a:srgbClr val="4FB7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grpSp>
      <p:sp>
        <p:nvSpPr>
          <p:cNvPr id="294" name="Google Shape;294;p3"/>
          <p:cNvSpPr txBox="1"/>
          <p:nvPr/>
        </p:nvSpPr>
        <p:spPr>
          <a:xfrm>
            <a:off x="806075" y="2254250"/>
            <a:ext cx="1593000" cy="554100"/>
          </a:xfrm>
          <a:prstGeom prst="rect">
            <a:avLst/>
          </a:prstGeom>
          <a:noFill/>
          <a:ln>
            <a:noFill/>
          </a:ln>
        </p:spPr>
        <p:txBody>
          <a:bodyPr spcFirstLastPara="1" wrap="square" lIns="121900" tIns="60950" rIns="121900" bIns="60950" anchor="ctr" anchorCtr="0">
            <a:spAutoFit/>
          </a:bodyPr>
          <a:lstStyle/>
          <a:p>
            <a:pPr marL="0" marR="0" lvl="0" indent="0" algn="r" rtl="0">
              <a:spcBef>
                <a:spcPts val="0"/>
              </a:spcBef>
              <a:spcAft>
                <a:spcPts val="0"/>
              </a:spcAft>
              <a:buNone/>
            </a:pPr>
            <a:r>
              <a:rPr lang="en-US" sz="1400" b="1">
                <a:solidFill>
                  <a:srgbClr val="FFFFFF"/>
                </a:solidFill>
                <a:latin typeface="Arial"/>
                <a:ea typeface="Arial"/>
                <a:cs typeface="Arial"/>
                <a:sym typeface="Arial"/>
              </a:rPr>
              <a:t>Myokarditida Pericard</a:t>
            </a:r>
            <a:r>
              <a:rPr lang="en-US" b="1">
                <a:solidFill>
                  <a:srgbClr val="FFFFFF"/>
                </a:solidFill>
              </a:rPr>
              <a:t>itida</a:t>
            </a:r>
            <a:endParaRPr/>
          </a:p>
        </p:txBody>
      </p:sp>
      <p:sp>
        <p:nvSpPr>
          <p:cNvPr id="295" name="Google Shape;295;p3"/>
          <p:cNvSpPr/>
          <p:nvPr/>
        </p:nvSpPr>
        <p:spPr>
          <a:xfrm>
            <a:off x="4846026" y="2300772"/>
            <a:ext cx="336551" cy="406832"/>
          </a:xfrm>
          <a:custGeom>
            <a:avLst/>
            <a:gdLst/>
            <a:ahLst/>
            <a:cxnLst/>
            <a:rect l="l" t="t" r="r" b="b"/>
            <a:pathLst>
              <a:path w="82" h="105" extrusionOk="0">
                <a:moveTo>
                  <a:pt x="38" y="0"/>
                </a:moveTo>
                <a:cubicBezTo>
                  <a:pt x="36" y="0"/>
                  <a:pt x="35" y="1"/>
                  <a:pt x="33" y="1"/>
                </a:cubicBezTo>
                <a:cubicBezTo>
                  <a:pt x="33" y="1"/>
                  <a:pt x="32" y="1"/>
                  <a:pt x="31" y="2"/>
                </a:cubicBezTo>
                <a:cubicBezTo>
                  <a:pt x="31" y="3"/>
                  <a:pt x="31" y="3"/>
                  <a:pt x="31" y="4"/>
                </a:cubicBezTo>
                <a:cubicBezTo>
                  <a:pt x="30" y="5"/>
                  <a:pt x="30" y="6"/>
                  <a:pt x="30" y="7"/>
                </a:cubicBezTo>
                <a:cubicBezTo>
                  <a:pt x="30" y="8"/>
                  <a:pt x="30" y="8"/>
                  <a:pt x="30" y="8"/>
                </a:cubicBezTo>
                <a:cubicBezTo>
                  <a:pt x="30" y="8"/>
                  <a:pt x="30" y="8"/>
                  <a:pt x="30" y="8"/>
                </a:cubicBezTo>
                <a:cubicBezTo>
                  <a:pt x="21" y="12"/>
                  <a:pt x="21" y="12"/>
                  <a:pt x="21" y="12"/>
                </a:cubicBezTo>
                <a:cubicBezTo>
                  <a:pt x="20" y="10"/>
                  <a:pt x="18" y="8"/>
                  <a:pt x="16" y="8"/>
                </a:cubicBezTo>
                <a:cubicBezTo>
                  <a:pt x="16" y="8"/>
                  <a:pt x="16" y="8"/>
                  <a:pt x="16" y="8"/>
                </a:cubicBezTo>
                <a:cubicBezTo>
                  <a:pt x="16" y="8"/>
                  <a:pt x="15" y="8"/>
                  <a:pt x="15" y="8"/>
                </a:cubicBezTo>
                <a:cubicBezTo>
                  <a:pt x="13" y="9"/>
                  <a:pt x="11" y="10"/>
                  <a:pt x="10" y="12"/>
                </a:cubicBezTo>
                <a:cubicBezTo>
                  <a:pt x="10" y="12"/>
                  <a:pt x="10" y="12"/>
                  <a:pt x="10" y="13"/>
                </a:cubicBezTo>
                <a:cubicBezTo>
                  <a:pt x="9" y="14"/>
                  <a:pt x="11" y="16"/>
                  <a:pt x="11" y="16"/>
                </a:cubicBezTo>
                <a:cubicBezTo>
                  <a:pt x="12" y="17"/>
                  <a:pt x="12" y="17"/>
                  <a:pt x="13" y="18"/>
                </a:cubicBezTo>
                <a:cubicBezTo>
                  <a:pt x="14" y="19"/>
                  <a:pt x="14" y="21"/>
                  <a:pt x="14" y="24"/>
                </a:cubicBezTo>
                <a:cubicBezTo>
                  <a:pt x="13" y="24"/>
                  <a:pt x="13" y="24"/>
                  <a:pt x="13" y="24"/>
                </a:cubicBezTo>
                <a:cubicBezTo>
                  <a:pt x="12" y="24"/>
                  <a:pt x="10" y="24"/>
                  <a:pt x="10" y="24"/>
                </a:cubicBezTo>
                <a:cubicBezTo>
                  <a:pt x="9" y="24"/>
                  <a:pt x="8" y="24"/>
                  <a:pt x="7" y="24"/>
                </a:cubicBezTo>
                <a:cubicBezTo>
                  <a:pt x="6" y="25"/>
                  <a:pt x="5" y="25"/>
                  <a:pt x="4" y="26"/>
                </a:cubicBezTo>
                <a:cubicBezTo>
                  <a:pt x="2" y="28"/>
                  <a:pt x="3" y="31"/>
                  <a:pt x="3" y="32"/>
                </a:cubicBezTo>
                <a:cubicBezTo>
                  <a:pt x="6" y="48"/>
                  <a:pt x="6" y="48"/>
                  <a:pt x="6" y="48"/>
                </a:cubicBezTo>
                <a:cubicBezTo>
                  <a:pt x="6" y="49"/>
                  <a:pt x="6" y="49"/>
                  <a:pt x="6" y="49"/>
                </a:cubicBezTo>
                <a:cubicBezTo>
                  <a:pt x="6" y="49"/>
                  <a:pt x="6" y="49"/>
                  <a:pt x="6" y="49"/>
                </a:cubicBezTo>
                <a:cubicBezTo>
                  <a:pt x="6" y="50"/>
                  <a:pt x="6" y="51"/>
                  <a:pt x="5" y="51"/>
                </a:cubicBezTo>
                <a:cubicBezTo>
                  <a:pt x="5" y="52"/>
                  <a:pt x="4" y="54"/>
                  <a:pt x="3" y="55"/>
                </a:cubicBezTo>
                <a:cubicBezTo>
                  <a:pt x="3" y="56"/>
                  <a:pt x="2" y="58"/>
                  <a:pt x="1" y="59"/>
                </a:cubicBezTo>
                <a:cubicBezTo>
                  <a:pt x="0" y="62"/>
                  <a:pt x="0" y="66"/>
                  <a:pt x="2" y="70"/>
                </a:cubicBezTo>
                <a:cubicBezTo>
                  <a:pt x="2" y="71"/>
                  <a:pt x="3" y="72"/>
                  <a:pt x="3" y="73"/>
                </a:cubicBezTo>
                <a:cubicBezTo>
                  <a:pt x="4" y="75"/>
                  <a:pt x="5" y="77"/>
                  <a:pt x="5" y="79"/>
                </a:cubicBezTo>
                <a:cubicBezTo>
                  <a:pt x="5" y="79"/>
                  <a:pt x="5" y="80"/>
                  <a:pt x="6" y="80"/>
                </a:cubicBezTo>
                <a:cubicBezTo>
                  <a:pt x="6" y="81"/>
                  <a:pt x="6" y="82"/>
                  <a:pt x="6" y="84"/>
                </a:cubicBezTo>
                <a:cubicBezTo>
                  <a:pt x="7" y="85"/>
                  <a:pt x="8" y="86"/>
                  <a:pt x="9" y="86"/>
                </a:cubicBezTo>
                <a:cubicBezTo>
                  <a:pt x="9" y="86"/>
                  <a:pt x="9" y="86"/>
                  <a:pt x="9" y="86"/>
                </a:cubicBezTo>
                <a:cubicBezTo>
                  <a:pt x="10" y="86"/>
                  <a:pt x="10" y="86"/>
                  <a:pt x="10" y="86"/>
                </a:cubicBezTo>
                <a:cubicBezTo>
                  <a:pt x="10" y="85"/>
                  <a:pt x="10" y="85"/>
                  <a:pt x="10" y="85"/>
                </a:cubicBezTo>
                <a:cubicBezTo>
                  <a:pt x="10" y="86"/>
                  <a:pt x="11" y="86"/>
                  <a:pt x="11" y="87"/>
                </a:cubicBezTo>
                <a:cubicBezTo>
                  <a:pt x="11" y="88"/>
                  <a:pt x="11" y="88"/>
                  <a:pt x="12" y="88"/>
                </a:cubicBezTo>
                <a:cubicBezTo>
                  <a:pt x="13" y="89"/>
                  <a:pt x="13" y="89"/>
                  <a:pt x="13" y="89"/>
                </a:cubicBezTo>
                <a:cubicBezTo>
                  <a:pt x="15" y="92"/>
                  <a:pt x="18" y="94"/>
                  <a:pt x="21" y="95"/>
                </a:cubicBezTo>
                <a:cubicBezTo>
                  <a:pt x="21" y="96"/>
                  <a:pt x="22" y="96"/>
                  <a:pt x="22" y="96"/>
                </a:cubicBezTo>
                <a:cubicBezTo>
                  <a:pt x="22" y="97"/>
                  <a:pt x="23" y="97"/>
                  <a:pt x="23" y="97"/>
                </a:cubicBezTo>
                <a:cubicBezTo>
                  <a:pt x="23" y="97"/>
                  <a:pt x="23" y="97"/>
                  <a:pt x="23" y="96"/>
                </a:cubicBezTo>
                <a:cubicBezTo>
                  <a:pt x="30" y="99"/>
                  <a:pt x="37" y="100"/>
                  <a:pt x="44" y="101"/>
                </a:cubicBezTo>
                <a:cubicBezTo>
                  <a:pt x="45" y="101"/>
                  <a:pt x="47" y="101"/>
                  <a:pt x="49" y="102"/>
                </a:cubicBezTo>
                <a:cubicBezTo>
                  <a:pt x="51" y="102"/>
                  <a:pt x="53" y="102"/>
                  <a:pt x="55" y="103"/>
                </a:cubicBezTo>
                <a:cubicBezTo>
                  <a:pt x="58" y="103"/>
                  <a:pt x="61" y="104"/>
                  <a:pt x="64" y="104"/>
                </a:cubicBezTo>
                <a:cubicBezTo>
                  <a:pt x="64" y="104"/>
                  <a:pt x="65" y="104"/>
                  <a:pt x="65" y="104"/>
                </a:cubicBezTo>
                <a:cubicBezTo>
                  <a:pt x="66" y="104"/>
                  <a:pt x="66" y="104"/>
                  <a:pt x="66" y="104"/>
                </a:cubicBezTo>
                <a:cubicBezTo>
                  <a:pt x="66" y="104"/>
                  <a:pt x="67" y="105"/>
                  <a:pt x="67" y="105"/>
                </a:cubicBezTo>
                <a:cubicBezTo>
                  <a:pt x="67" y="105"/>
                  <a:pt x="67" y="105"/>
                  <a:pt x="67" y="105"/>
                </a:cubicBezTo>
                <a:cubicBezTo>
                  <a:pt x="68" y="105"/>
                  <a:pt x="68" y="105"/>
                  <a:pt x="68" y="105"/>
                </a:cubicBezTo>
                <a:cubicBezTo>
                  <a:pt x="68" y="104"/>
                  <a:pt x="68" y="104"/>
                  <a:pt x="69" y="104"/>
                </a:cubicBezTo>
                <a:cubicBezTo>
                  <a:pt x="70" y="104"/>
                  <a:pt x="70" y="104"/>
                  <a:pt x="70" y="104"/>
                </a:cubicBezTo>
                <a:cubicBezTo>
                  <a:pt x="70" y="104"/>
                  <a:pt x="70" y="104"/>
                  <a:pt x="70" y="104"/>
                </a:cubicBezTo>
                <a:cubicBezTo>
                  <a:pt x="73" y="103"/>
                  <a:pt x="76" y="102"/>
                  <a:pt x="78" y="99"/>
                </a:cubicBezTo>
                <a:cubicBezTo>
                  <a:pt x="82" y="96"/>
                  <a:pt x="82" y="90"/>
                  <a:pt x="82" y="86"/>
                </a:cubicBezTo>
                <a:cubicBezTo>
                  <a:pt x="82" y="81"/>
                  <a:pt x="81" y="77"/>
                  <a:pt x="80" y="72"/>
                </a:cubicBezTo>
                <a:cubicBezTo>
                  <a:pt x="78" y="67"/>
                  <a:pt x="75" y="59"/>
                  <a:pt x="68" y="53"/>
                </a:cubicBezTo>
                <a:cubicBezTo>
                  <a:pt x="68" y="53"/>
                  <a:pt x="68" y="52"/>
                  <a:pt x="67" y="52"/>
                </a:cubicBezTo>
                <a:cubicBezTo>
                  <a:pt x="67" y="51"/>
                  <a:pt x="67" y="51"/>
                  <a:pt x="67" y="50"/>
                </a:cubicBezTo>
                <a:cubicBezTo>
                  <a:pt x="67" y="48"/>
                  <a:pt x="67" y="45"/>
                  <a:pt x="65" y="43"/>
                </a:cubicBezTo>
                <a:cubicBezTo>
                  <a:pt x="65" y="43"/>
                  <a:pt x="64" y="43"/>
                  <a:pt x="64" y="42"/>
                </a:cubicBezTo>
                <a:cubicBezTo>
                  <a:pt x="63" y="42"/>
                  <a:pt x="63" y="42"/>
                  <a:pt x="63" y="42"/>
                </a:cubicBezTo>
                <a:cubicBezTo>
                  <a:pt x="62" y="41"/>
                  <a:pt x="62" y="41"/>
                  <a:pt x="61" y="40"/>
                </a:cubicBezTo>
                <a:cubicBezTo>
                  <a:pt x="61" y="40"/>
                  <a:pt x="60" y="39"/>
                  <a:pt x="60" y="39"/>
                </a:cubicBezTo>
                <a:cubicBezTo>
                  <a:pt x="58" y="38"/>
                  <a:pt x="57" y="37"/>
                  <a:pt x="55" y="36"/>
                </a:cubicBezTo>
                <a:cubicBezTo>
                  <a:pt x="54" y="36"/>
                  <a:pt x="52" y="35"/>
                  <a:pt x="50" y="35"/>
                </a:cubicBezTo>
                <a:cubicBezTo>
                  <a:pt x="50" y="35"/>
                  <a:pt x="50" y="34"/>
                  <a:pt x="49" y="34"/>
                </a:cubicBezTo>
                <a:cubicBezTo>
                  <a:pt x="51" y="33"/>
                  <a:pt x="53" y="32"/>
                  <a:pt x="55" y="32"/>
                </a:cubicBezTo>
                <a:cubicBezTo>
                  <a:pt x="56" y="31"/>
                  <a:pt x="56" y="31"/>
                  <a:pt x="56" y="31"/>
                </a:cubicBezTo>
                <a:cubicBezTo>
                  <a:pt x="57" y="31"/>
                  <a:pt x="59" y="31"/>
                  <a:pt x="60" y="29"/>
                </a:cubicBezTo>
                <a:cubicBezTo>
                  <a:pt x="61" y="27"/>
                  <a:pt x="60" y="25"/>
                  <a:pt x="58" y="24"/>
                </a:cubicBezTo>
                <a:cubicBezTo>
                  <a:pt x="57" y="24"/>
                  <a:pt x="56" y="23"/>
                  <a:pt x="55" y="23"/>
                </a:cubicBezTo>
                <a:cubicBezTo>
                  <a:pt x="55" y="23"/>
                  <a:pt x="54" y="23"/>
                  <a:pt x="54" y="23"/>
                </a:cubicBezTo>
                <a:cubicBezTo>
                  <a:pt x="55" y="23"/>
                  <a:pt x="56" y="22"/>
                  <a:pt x="57" y="21"/>
                </a:cubicBezTo>
                <a:cubicBezTo>
                  <a:pt x="58" y="20"/>
                  <a:pt x="58" y="20"/>
                  <a:pt x="58" y="19"/>
                </a:cubicBezTo>
                <a:cubicBezTo>
                  <a:pt x="58" y="18"/>
                  <a:pt x="58" y="17"/>
                  <a:pt x="58" y="17"/>
                </a:cubicBezTo>
                <a:cubicBezTo>
                  <a:pt x="58" y="16"/>
                  <a:pt x="57" y="16"/>
                  <a:pt x="57" y="15"/>
                </a:cubicBezTo>
                <a:cubicBezTo>
                  <a:pt x="56" y="14"/>
                  <a:pt x="55" y="13"/>
                  <a:pt x="54" y="13"/>
                </a:cubicBezTo>
                <a:cubicBezTo>
                  <a:pt x="54" y="13"/>
                  <a:pt x="54" y="13"/>
                  <a:pt x="53" y="14"/>
                </a:cubicBezTo>
                <a:cubicBezTo>
                  <a:pt x="52" y="14"/>
                  <a:pt x="52" y="14"/>
                  <a:pt x="51" y="15"/>
                </a:cubicBezTo>
                <a:cubicBezTo>
                  <a:pt x="50" y="15"/>
                  <a:pt x="50" y="16"/>
                  <a:pt x="49" y="17"/>
                </a:cubicBezTo>
                <a:cubicBezTo>
                  <a:pt x="48" y="16"/>
                  <a:pt x="47" y="15"/>
                  <a:pt x="46" y="13"/>
                </a:cubicBezTo>
                <a:cubicBezTo>
                  <a:pt x="46" y="13"/>
                  <a:pt x="46" y="13"/>
                  <a:pt x="46" y="13"/>
                </a:cubicBezTo>
                <a:cubicBezTo>
                  <a:pt x="44" y="11"/>
                  <a:pt x="42" y="10"/>
                  <a:pt x="42" y="8"/>
                </a:cubicBezTo>
                <a:cubicBezTo>
                  <a:pt x="42" y="7"/>
                  <a:pt x="42" y="7"/>
                  <a:pt x="42" y="6"/>
                </a:cubicBezTo>
                <a:cubicBezTo>
                  <a:pt x="42" y="5"/>
                  <a:pt x="42" y="4"/>
                  <a:pt x="42" y="3"/>
                </a:cubicBezTo>
                <a:cubicBezTo>
                  <a:pt x="42" y="3"/>
                  <a:pt x="42" y="2"/>
                  <a:pt x="42" y="2"/>
                </a:cubicBezTo>
                <a:cubicBezTo>
                  <a:pt x="41" y="1"/>
                  <a:pt x="40" y="1"/>
                  <a:pt x="40" y="1"/>
                </a:cubicBezTo>
                <a:cubicBezTo>
                  <a:pt x="39" y="0"/>
                  <a:pt x="38" y="0"/>
                  <a:pt x="38" y="0"/>
                </a:cubicBezTo>
              </a:path>
            </a:pathLst>
          </a:custGeom>
          <a:noFill/>
          <a:ln w="19050" cap="flat" cmpd="sng">
            <a:solidFill>
              <a:schemeClr val="lt1"/>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296" name="Google Shape;296;p3"/>
          <p:cNvSpPr/>
          <p:nvPr/>
        </p:nvSpPr>
        <p:spPr>
          <a:xfrm>
            <a:off x="7409168" y="2497622"/>
            <a:ext cx="5230249" cy="505065"/>
          </a:xfrm>
          <a:prstGeom prst="rect">
            <a:avLst/>
          </a:prstGeom>
          <a:solidFill>
            <a:srgbClr val="4FB7FF"/>
          </a:solidFill>
          <a:ln>
            <a:noFill/>
          </a:ln>
        </p:spPr>
        <p:txBody>
          <a:bodyPr spcFirstLastPara="1" wrap="square" lIns="121900" tIns="60950" rIns="121900" bIns="60950" anchor="ctr" anchorCtr="0">
            <a:noAutofit/>
          </a:bodyPr>
          <a:lstStyle/>
          <a:p>
            <a:pPr marL="154513" marR="0" lvl="0" indent="0" algn="l" rtl="0">
              <a:spcBef>
                <a:spcPts val="0"/>
              </a:spcBef>
              <a:spcAft>
                <a:spcPts val="0"/>
              </a:spcAft>
              <a:buNone/>
            </a:pPr>
            <a:r>
              <a:rPr lang="en-US" sz="2100" b="1" u="sng" dirty="0" smtClean="0">
                <a:solidFill>
                  <a:schemeClr val="bg1"/>
                </a:solidFill>
                <a:latin typeface="Arial"/>
                <a:ea typeface="Arial"/>
                <a:cs typeface="Arial"/>
                <a:sym typeface="Arial"/>
                <a:hlinkClick r:id="rId5"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Endo</a:t>
            </a:r>
            <a:r>
              <a:rPr lang="cs-CZ" sz="2100" b="1" u="sng" dirty="0" smtClean="0">
                <a:solidFill>
                  <a:schemeClr val="bg1"/>
                </a:solidFill>
                <a:latin typeface="Arial"/>
                <a:ea typeface="Arial"/>
                <a:cs typeface="Arial"/>
                <a:sym typeface="Arial"/>
                <a:hlinkClick r:id="rId5"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k</a:t>
            </a:r>
            <a:r>
              <a:rPr lang="en-US" sz="2100" b="1" u="sng" dirty="0" err="1" smtClean="0">
                <a:solidFill>
                  <a:schemeClr val="bg1"/>
                </a:solidFill>
                <a:latin typeface="Arial"/>
                <a:ea typeface="Arial"/>
                <a:cs typeface="Arial"/>
                <a:sym typeface="Arial"/>
                <a:hlinkClick r:id="rId5"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rinní</a:t>
            </a:r>
            <a:endParaRPr sz="2100" b="1" dirty="0">
              <a:solidFill>
                <a:schemeClr val="bg1"/>
              </a:solidFill>
              <a:latin typeface="Arial"/>
              <a:ea typeface="Arial"/>
              <a:cs typeface="Arial"/>
              <a:sym typeface="Arial"/>
            </a:endParaRPr>
          </a:p>
        </p:txBody>
      </p:sp>
      <p:grpSp>
        <p:nvGrpSpPr>
          <p:cNvPr id="297" name="Google Shape;297;p3"/>
          <p:cNvGrpSpPr/>
          <p:nvPr/>
        </p:nvGrpSpPr>
        <p:grpSpPr>
          <a:xfrm flipH="1">
            <a:off x="6917332" y="2390153"/>
            <a:ext cx="720000" cy="720000"/>
            <a:chOff x="2719803" y="-1702568"/>
            <a:chExt cx="734598" cy="734596"/>
          </a:xfrm>
        </p:grpSpPr>
        <p:sp>
          <p:nvSpPr>
            <p:cNvPr id="298" name="Google Shape;298;p3"/>
            <p:cNvSpPr/>
            <p:nvPr/>
          </p:nvSpPr>
          <p:spPr>
            <a:xfrm>
              <a:off x="2719803" y="-1702568"/>
              <a:ext cx="734598" cy="734596"/>
            </a:xfrm>
            <a:prstGeom prst="ellipse">
              <a:avLst/>
            </a:prstGeom>
            <a:solidFill>
              <a:srgbClr val="0061A3">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sp>
          <p:nvSpPr>
            <p:cNvPr id="299" name="Google Shape;299;p3"/>
            <p:cNvSpPr/>
            <p:nvPr/>
          </p:nvSpPr>
          <p:spPr>
            <a:xfrm>
              <a:off x="2790923" y="-1631448"/>
              <a:ext cx="592358" cy="592356"/>
            </a:xfrm>
            <a:prstGeom prst="ellipse">
              <a:avLst/>
            </a:prstGeom>
            <a:solidFill>
              <a:srgbClr val="4FB7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grpSp>
      <p:sp>
        <p:nvSpPr>
          <p:cNvPr id="300" name="Google Shape;300;p3"/>
          <p:cNvSpPr txBox="1"/>
          <p:nvPr/>
        </p:nvSpPr>
        <p:spPr>
          <a:xfrm>
            <a:off x="8959725" y="2473150"/>
            <a:ext cx="2380800" cy="554100"/>
          </a:xfrm>
          <a:prstGeom prst="rect">
            <a:avLst/>
          </a:prstGeom>
          <a:noFill/>
          <a:ln>
            <a:noFill/>
          </a:ln>
        </p:spPr>
        <p:txBody>
          <a:bodyPr spcFirstLastPara="1" wrap="square" lIns="121900" tIns="60950" rIns="121900" bIns="60950" anchor="ctr" anchorCtr="0">
            <a:spAutoFit/>
          </a:bodyPr>
          <a:lstStyle/>
          <a:p>
            <a:pPr marL="0" marR="0" lvl="0" indent="0" algn="l" rtl="0">
              <a:spcBef>
                <a:spcPts val="0"/>
              </a:spcBef>
              <a:spcAft>
                <a:spcPts val="0"/>
              </a:spcAft>
              <a:buNone/>
            </a:pPr>
            <a:r>
              <a:rPr lang="en-US" sz="1400" b="1">
                <a:solidFill>
                  <a:srgbClr val="FFFFFF"/>
                </a:solidFill>
                <a:latin typeface="Arial"/>
                <a:ea typeface="Arial"/>
                <a:cs typeface="Arial"/>
                <a:sym typeface="Arial"/>
              </a:rPr>
              <a:t>Hyper-/hypothyroidi</a:t>
            </a:r>
            <a:r>
              <a:rPr lang="en-US" b="1">
                <a:solidFill>
                  <a:srgbClr val="FFFFFF"/>
                </a:solidFill>
              </a:rPr>
              <a:t>tida</a:t>
            </a:r>
            <a:endParaRPr/>
          </a:p>
          <a:p>
            <a:pPr marL="0" marR="0" lvl="0" indent="0" algn="l" rtl="0">
              <a:spcBef>
                <a:spcPts val="0"/>
              </a:spcBef>
              <a:spcAft>
                <a:spcPts val="0"/>
              </a:spcAft>
              <a:buNone/>
            </a:pPr>
            <a:r>
              <a:rPr lang="en-US" sz="1400" b="1">
                <a:solidFill>
                  <a:srgbClr val="FFFFFF"/>
                </a:solidFill>
                <a:latin typeface="Arial"/>
                <a:ea typeface="Arial"/>
                <a:cs typeface="Arial"/>
                <a:sym typeface="Arial"/>
              </a:rPr>
              <a:t>Hypophysiti</a:t>
            </a:r>
            <a:r>
              <a:rPr lang="en-US" b="1">
                <a:solidFill>
                  <a:srgbClr val="FFFFFF"/>
                </a:solidFill>
              </a:rPr>
              <a:t>da</a:t>
            </a:r>
            <a:endParaRPr sz="1400" b="1">
              <a:solidFill>
                <a:srgbClr val="FFFFFF"/>
              </a:solidFill>
              <a:latin typeface="Arial"/>
              <a:ea typeface="Arial"/>
              <a:cs typeface="Arial"/>
              <a:sym typeface="Arial"/>
            </a:endParaRPr>
          </a:p>
        </p:txBody>
      </p:sp>
      <p:sp>
        <p:nvSpPr>
          <p:cNvPr id="301" name="Google Shape;301;p3"/>
          <p:cNvSpPr/>
          <p:nvPr/>
        </p:nvSpPr>
        <p:spPr>
          <a:xfrm>
            <a:off x="7396134" y="4322197"/>
            <a:ext cx="5230249" cy="505065"/>
          </a:xfrm>
          <a:prstGeom prst="rect">
            <a:avLst/>
          </a:prstGeom>
          <a:solidFill>
            <a:srgbClr val="4FB7FF"/>
          </a:solidFill>
          <a:ln>
            <a:noFill/>
          </a:ln>
        </p:spPr>
        <p:txBody>
          <a:bodyPr spcFirstLastPara="1" wrap="square" lIns="121900" tIns="60950" rIns="121900" bIns="60950" anchor="ctr" anchorCtr="0">
            <a:noAutofit/>
          </a:bodyPr>
          <a:lstStyle/>
          <a:p>
            <a:pPr marL="154513" marR="0" lvl="0" indent="0" algn="l" rtl="0">
              <a:spcBef>
                <a:spcPts val="0"/>
              </a:spcBef>
              <a:spcAft>
                <a:spcPts val="0"/>
              </a:spcAft>
              <a:buNone/>
            </a:pPr>
            <a:r>
              <a:rPr lang="en-US" sz="2100" b="1" u="sng" dirty="0" err="1">
                <a:solidFill>
                  <a:schemeClr val="bg1"/>
                </a:solidFill>
                <a:sym typeface="Arial"/>
                <a:hlinkClick r:id="rId6"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R</a:t>
            </a:r>
            <a:r>
              <a:rPr lang="en-US" sz="2100" b="1" u="sng" dirty="0" err="1">
                <a:solidFill>
                  <a:schemeClr val="bg1"/>
                </a:solidFill>
                <a:hlinkClick r:id="rId6"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enální</a:t>
            </a:r>
            <a:endParaRPr sz="2100" b="1" dirty="0">
              <a:solidFill>
                <a:schemeClr val="bg1"/>
              </a:solidFill>
              <a:sym typeface="Arial"/>
            </a:endParaRPr>
          </a:p>
        </p:txBody>
      </p:sp>
      <p:grpSp>
        <p:nvGrpSpPr>
          <p:cNvPr id="302" name="Google Shape;302;p3"/>
          <p:cNvGrpSpPr/>
          <p:nvPr/>
        </p:nvGrpSpPr>
        <p:grpSpPr>
          <a:xfrm>
            <a:off x="6904007" y="4214728"/>
            <a:ext cx="720000" cy="720000"/>
            <a:chOff x="524625" y="3334462"/>
            <a:chExt cx="642536" cy="642534"/>
          </a:xfrm>
        </p:grpSpPr>
        <p:grpSp>
          <p:nvGrpSpPr>
            <p:cNvPr id="303" name="Google Shape;303;p3"/>
            <p:cNvGrpSpPr/>
            <p:nvPr/>
          </p:nvGrpSpPr>
          <p:grpSpPr>
            <a:xfrm>
              <a:off x="524625" y="3334462"/>
              <a:ext cx="642536" cy="642534"/>
              <a:chOff x="2719803" y="-1702568"/>
              <a:chExt cx="734598" cy="734596"/>
            </a:xfrm>
          </p:grpSpPr>
          <p:sp>
            <p:nvSpPr>
              <p:cNvPr id="304" name="Google Shape;304;p3"/>
              <p:cNvSpPr/>
              <p:nvPr/>
            </p:nvSpPr>
            <p:spPr>
              <a:xfrm>
                <a:off x="2719803" y="-1702568"/>
                <a:ext cx="734598" cy="734596"/>
              </a:xfrm>
              <a:prstGeom prst="ellipse">
                <a:avLst/>
              </a:prstGeom>
              <a:solidFill>
                <a:srgbClr val="0061A3">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sp>
            <p:nvSpPr>
              <p:cNvPr id="305" name="Google Shape;305;p3"/>
              <p:cNvSpPr/>
              <p:nvPr/>
            </p:nvSpPr>
            <p:spPr>
              <a:xfrm>
                <a:off x="2790923" y="-1631448"/>
                <a:ext cx="592358" cy="592356"/>
              </a:xfrm>
              <a:prstGeom prst="ellipse">
                <a:avLst/>
              </a:prstGeom>
              <a:solidFill>
                <a:srgbClr val="4FB7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grpSp>
        <p:grpSp>
          <p:nvGrpSpPr>
            <p:cNvPr id="306" name="Google Shape;306;p3"/>
            <p:cNvGrpSpPr/>
            <p:nvPr/>
          </p:nvGrpSpPr>
          <p:grpSpPr>
            <a:xfrm>
              <a:off x="644127" y="3539879"/>
              <a:ext cx="403532" cy="266536"/>
              <a:chOff x="-2990850" y="3751263"/>
              <a:chExt cx="687387" cy="454025"/>
            </a:xfrm>
          </p:grpSpPr>
          <p:sp>
            <p:nvSpPr>
              <p:cNvPr id="307" name="Google Shape;307;p3"/>
              <p:cNvSpPr/>
              <p:nvPr/>
            </p:nvSpPr>
            <p:spPr>
              <a:xfrm>
                <a:off x="-2990850" y="3751263"/>
                <a:ext cx="255587" cy="334963"/>
              </a:xfrm>
              <a:custGeom>
                <a:avLst/>
                <a:gdLst/>
                <a:ahLst/>
                <a:cxnLst/>
                <a:rect l="l" t="t" r="r" b="b"/>
                <a:pathLst>
                  <a:path w="67" h="89" extrusionOk="0">
                    <a:moveTo>
                      <a:pt x="0" y="52"/>
                    </a:moveTo>
                    <a:cubicBezTo>
                      <a:pt x="0" y="30"/>
                      <a:pt x="16" y="8"/>
                      <a:pt x="37" y="2"/>
                    </a:cubicBezTo>
                    <a:cubicBezTo>
                      <a:pt x="42" y="0"/>
                      <a:pt x="48" y="0"/>
                      <a:pt x="53" y="1"/>
                    </a:cubicBezTo>
                    <a:cubicBezTo>
                      <a:pt x="63" y="4"/>
                      <a:pt x="67" y="11"/>
                      <a:pt x="65" y="21"/>
                    </a:cubicBezTo>
                    <a:cubicBezTo>
                      <a:pt x="64" y="25"/>
                      <a:pt x="62" y="30"/>
                      <a:pt x="59" y="33"/>
                    </a:cubicBezTo>
                    <a:cubicBezTo>
                      <a:pt x="55" y="38"/>
                      <a:pt x="54" y="44"/>
                      <a:pt x="54" y="50"/>
                    </a:cubicBezTo>
                    <a:cubicBezTo>
                      <a:pt x="55" y="55"/>
                      <a:pt x="55" y="60"/>
                      <a:pt x="56" y="65"/>
                    </a:cubicBezTo>
                    <a:cubicBezTo>
                      <a:pt x="56" y="74"/>
                      <a:pt x="52" y="81"/>
                      <a:pt x="43" y="84"/>
                    </a:cubicBezTo>
                    <a:cubicBezTo>
                      <a:pt x="36" y="88"/>
                      <a:pt x="28" y="89"/>
                      <a:pt x="20" y="86"/>
                    </a:cubicBezTo>
                    <a:cubicBezTo>
                      <a:pt x="10" y="82"/>
                      <a:pt x="4" y="75"/>
                      <a:pt x="2" y="64"/>
                    </a:cubicBezTo>
                    <a:cubicBezTo>
                      <a:pt x="1" y="60"/>
                      <a:pt x="1" y="56"/>
                      <a:pt x="0" y="52"/>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626250"/>
                  </a:solidFill>
                  <a:latin typeface="Arial"/>
                  <a:ea typeface="Arial"/>
                  <a:cs typeface="Arial"/>
                  <a:sym typeface="Arial"/>
                </a:endParaRPr>
              </a:p>
            </p:txBody>
          </p:sp>
          <p:sp>
            <p:nvSpPr>
              <p:cNvPr id="308" name="Google Shape;308;p3"/>
              <p:cNvSpPr/>
              <p:nvPr/>
            </p:nvSpPr>
            <p:spPr>
              <a:xfrm>
                <a:off x="-2559050" y="3751263"/>
                <a:ext cx="255587" cy="334963"/>
              </a:xfrm>
              <a:custGeom>
                <a:avLst/>
                <a:gdLst/>
                <a:ahLst/>
                <a:cxnLst/>
                <a:rect l="l" t="t" r="r" b="b"/>
                <a:pathLst>
                  <a:path w="67" h="89" extrusionOk="0">
                    <a:moveTo>
                      <a:pt x="67" y="54"/>
                    </a:moveTo>
                    <a:cubicBezTo>
                      <a:pt x="67" y="57"/>
                      <a:pt x="67" y="61"/>
                      <a:pt x="65" y="66"/>
                    </a:cubicBezTo>
                    <a:cubicBezTo>
                      <a:pt x="62" y="77"/>
                      <a:pt x="56" y="85"/>
                      <a:pt x="44" y="87"/>
                    </a:cubicBezTo>
                    <a:cubicBezTo>
                      <a:pt x="34" y="89"/>
                      <a:pt x="25" y="86"/>
                      <a:pt x="18" y="80"/>
                    </a:cubicBezTo>
                    <a:cubicBezTo>
                      <a:pt x="13" y="76"/>
                      <a:pt x="12" y="71"/>
                      <a:pt x="12" y="66"/>
                    </a:cubicBezTo>
                    <a:cubicBezTo>
                      <a:pt x="12" y="61"/>
                      <a:pt x="13" y="55"/>
                      <a:pt x="13" y="50"/>
                    </a:cubicBezTo>
                    <a:cubicBezTo>
                      <a:pt x="13" y="48"/>
                      <a:pt x="13" y="46"/>
                      <a:pt x="13" y="43"/>
                    </a:cubicBezTo>
                    <a:cubicBezTo>
                      <a:pt x="13" y="40"/>
                      <a:pt x="12" y="37"/>
                      <a:pt x="9" y="34"/>
                    </a:cubicBezTo>
                    <a:cubicBezTo>
                      <a:pt x="6" y="30"/>
                      <a:pt x="4" y="26"/>
                      <a:pt x="3" y="21"/>
                    </a:cubicBezTo>
                    <a:cubicBezTo>
                      <a:pt x="0" y="11"/>
                      <a:pt x="6" y="3"/>
                      <a:pt x="16" y="1"/>
                    </a:cubicBezTo>
                    <a:cubicBezTo>
                      <a:pt x="25" y="0"/>
                      <a:pt x="33" y="2"/>
                      <a:pt x="41" y="7"/>
                    </a:cubicBezTo>
                    <a:cubicBezTo>
                      <a:pt x="58" y="17"/>
                      <a:pt x="67" y="32"/>
                      <a:pt x="67" y="54"/>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626250"/>
                  </a:solidFill>
                  <a:latin typeface="Arial"/>
                  <a:ea typeface="Arial"/>
                  <a:cs typeface="Arial"/>
                  <a:sym typeface="Arial"/>
                </a:endParaRPr>
              </a:p>
            </p:txBody>
          </p:sp>
          <p:sp>
            <p:nvSpPr>
              <p:cNvPr id="309" name="Google Shape;309;p3"/>
              <p:cNvSpPr/>
              <p:nvPr/>
            </p:nvSpPr>
            <p:spPr>
              <a:xfrm>
                <a:off x="-2597150" y="3905250"/>
                <a:ext cx="49212" cy="300038"/>
              </a:xfrm>
              <a:custGeom>
                <a:avLst/>
                <a:gdLst/>
                <a:ahLst/>
                <a:cxnLst/>
                <a:rect l="l" t="t" r="r" b="b"/>
                <a:pathLst>
                  <a:path w="13" h="80" extrusionOk="0">
                    <a:moveTo>
                      <a:pt x="13" y="0"/>
                    </a:moveTo>
                    <a:cubicBezTo>
                      <a:pt x="13" y="2"/>
                      <a:pt x="13" y="3"/>
                      <a:pt x="13" y="5"/>
                    </a:cubicBezTo>
                    <a:cubicBezTo>
                      <a:pt x="13" y="9"/>
                      <a:pt x="13" y="13"/>
                      <a:pt x="11" y="17"/>
                    </a:cubicBezTo>
                    <a:cubicBezTo>
                      <a:pt x="10" y="19"/>
                      <a:pt x="10" y="21"/>
                      <a:pt x="10" y="22"/>
                    </a:cubicBezTo>
                    <a:cubicBezTo>
                      <a:pt x="10" y="70"/>
                      <a:pt x="10" y="25"/>
                      <a:pt x="10" y="72"/>
                    </a:cubicBezTo>
                    <a:cubicBezTo>
                      <a:pt x="10" y="73"/>
                      <a:pt x="10" y="75"/>
                      <a:pt x="10" y="76"/>
                    </a:cubicBezTo>
                    <a:cubicBezTo>
                      <a:pt x="10" y="78"/>
                      <a:pt x="8" y="80"/>
                      <a:pt x="5" y="80"/>
                    </a:cubicBezTo>
                    <a:cubicBezTo>
                      <a:pt x="3" y="80"/>
                      <a:pt x="1" y="78"/>
                      <a:pt x="1" y="75"/>
                    </a:cubicBezTo>
                    <a:cubicBezTo>
                      <a:pt x="0" y="75"/>
                      <a:pt x="0" y="74"/>
                      <a:pt x="0" y="74"/>
                    </a:cubicBezTo>
                    <a:cubicBezTo>
                      <a:pt x="0" y="25"/>
                      <a:pt x="0" y="70"/>
                      <a:pt x="0" y="21"/>
                    </a:cubicBezTo>
                    <a:cubicBezTo>
                      <a:pt x="0" y="13"/>
                      <a:pt x="4" y="6"/>
                      <a:pt x="11" y="1"/>
                    </a:cubicBezTo>
                    <a:cubicBezTo>
                      <a:pt x="11" y="1"/>
                      <a:pt x="11" y="1"/>
                      <a:pt x="12" y="0"/>
                    </a:cubicBezTo>
                    <a:cubicBezTo>
                      <a:pt x="12" y="0"/>
                      <a:pt x="12" y="0"/>
                      <a:pt x="13"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626250"/>
                  </a:solidFill>
                  <a:latin typeface="Arial"/>
                  <a:ea typeface="Arial"/>
                  <a:cs typeface="Arial"/>
                  <a:sym typeface="Arial"/>
                </a:endParaRPr>
              </a:p>
            </p:txBody>
          </p:sp>
          <p:sp>
            <p:nvSpPr>
              <p:cNvPr id="310" name="Google Shape;310;p3"/>
              <p:cNvSpPr/>
              <p:nvPr/>
            </p:nvSpPr>
            <p:spPr>
              <a:xfrm>
                <a:off x="-2743200" y="3905250"/>
                <a:ext cx="46037" cy="300038"/>
              </a:xfrm>
              <a:custGeom>
                <a:avLst/>
                <a:gdLst/>
                <a:ahLst/>
                <a:cxnLst/>
                <a:rect l="l" t="t" r="r" b="b"/>
                <a:pathLst>
                  <a:path w="12" h="80" extrusionOk="0">
                    <a:moveTo>
                      <a:pt x="0" y="0"/>
                    </a:moveTo>
                    <a:cubicBezTo>
                      <a:pt x="7" y="4"/>
                      <a:pt x="10" y="10"/>
                      <a:pt x="12" y="17"/>
                    </a:cubicBezTo>
                    <a:cubicBezTo>
                      <a:pt x="12" y="18"/>
                      <a:pt x="12" y="20"/>
                      <a:pt x="12" y="22"/>
                    </a:cubicBezTo>
                    <a:cubicBezTo>
                      <a:pt x="12" y="70"/>
                      <a:pt x="12" y="25"/>
                      <a:pt x="12" y="73"/>
                    </a:cubicBezTo>
                    <a:cubicBezTo>
                      <a:pt x="12" y="74"/>
                      <a:pt x="12" y="75"/>
                      <a:pt x="12" y="75"/>
                    </a:cubicBezTo>
                    <a:cubicBezTo>
                      <a:pt x="12" y="78"/>
                      <a:pt x="10" y="80"/>
                      <a:pt x="8" y="80"/>
                    </a:cubicBezTo>
                    <a:cubicBezTo>
                      <a:pt x="5" y="80"/>
                      <a:pt x="3" y="78"/>
                      <a:pt x="2" y="76"/>
                    </a:cubicBezTo>
                    <a:cubicBezTo>
                      <a:pt x="2" y="75"/>
                      <a:pt x="2" y="74"/>
                      <a:pt x="2" y="72"/>
                    </a:cubicBezTo>
                    <a:cubicBezTo>
                      <a:pt x="2" y="25"/>
                      <a:pt x="2" y="70"/>
                      <a:pt x="2" y="23"/>
                    </a:cubicBezTo>
                    <a:cubicBezTo>
                      <a:pt x="2" y="20"/>
                      <a:pt x="2" y="17"/>
                      <a:pt x="0" y="14"/>
                    </a:cubicBezTo>
                    <a:cubicBezTo>
                      <a:pt x="0" y="14"/>
                      <a:pt x="0" y="14"/>
                      <a:pt x="0" y="13"/>
                    </a:cubicBezTo>
                    <a:cubicBezTo>
                      <a:pt x="0" y="10"/>
                      <a:pt x="0" y="6"/>
                      <a:pt x="0" y="2"/>
                    </a:cubicBezTo>
                    <a:cubicBezTo>
                      <a:pt x="0" y="2"/>
                      <a:pt x="0" y="1"/>
                      <a:pt x="0"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626250"/>
                  </a:solidFill>
                  <a:latin typeface="Arial"/>
                  <a:ea typeface="Arial"/>
                  <a:cs typeface="Arial"/>
                  <a:sym typeface="Arial"/>
                </a:endParaRPr>
              </a:p>
            </p:txBody>
          </p:sp>
        </p:grpSp>
      </p:grpSp>
      <p:sp>
        <p:nvSpPr>
          <p:cNvPr id="311" name="Google Shape;311;p3"/>
          <p:cNvSpPr txBox="1"/>
          <p:nvPr/>
        </p:nvSpPr>
        <p:spPr>
          <a:xfrm>
            <a:off x="9349075" y="4405450"/>
            <a:ext cx="1414500" cy="338700"/>
          </a:xfrm>
          <a:prstGeom prst="rect">
            <a:avLst/>
          </a:prstGeom>
          <a:noFill/>
          <a:ln>
            <a:noFill/>
          </a:ln>
        </p:spPr>
        <p:txBody>
          <a:bodyPr spcFirstLastPara="1" wrap="square" lIns="121900" tIns="60950" rIns="121900" bIns="60950" anchor="ctr" anchorCtr="0">
            <a:spAutoFit/>
          </a:bodyPr>
          <a:lstStyle/>
          <a:p>
            <a:pPr marL="0" marR="0" lvl="0" indent="0" algn="l" rtl="0">
              <a:spcBef>
                <a:spcPts val="0"/>
              </a:spcBef>
              <a:spcAft>
                <a:spcPts val="0"/>
              </a:spcAft>
              <a:buNone/>
            </a:pPr>
            <a:r>
              <a:rPr lang="en-US" sz="1400" b="1">
                <a:solidFill>
                  <a:srgbClr val="FFFFFF"/>
                </a:solidFill>
                <a:latin typeface="Arial"/>
                <a:ea typeface="Arial"/>
                <a:cs typeface="Arial"/>
                <a:sym typeface="Arial"/>
              </a:rPr>
              <a:t>Ne</a:t>
            </a:r>
            <a:r>
              <a:rPr lang="en-US" b="1">
                <a:solidFill>
                  <a:srgbClr val="FFFFFF"/>
                </a:solidFill>
              </a:rPr>
              <a:t>f</a:t>
            </a:r>
            <a:r>
              <a:rPr lang="en-US" sz="1400" b="1">
                <a:solidFill>
                  <a:srgbClr val="FFFFFF"/>
                </a:solidFill>
                <a:latin typeface="Arial"/>
                <a:ea typeface="Arial"/>
                <a:cs typeface="Arial"/>
                <a:sym typeface="Arial"/>
              </a:rPr>
              <a:t>riti</a:t>
            </a:r>
            <a:r>
              <a:rPr lang="en-US" b="1">
                <a:solidFill>
                  <a:srgbClr val="FFFFFF"/>
                </a:solidFill>
              </a:rPr>
              <a:t>da</a:t>
            </a:r>
            <a:endParaRPr/>
          </a:p>
        </p:txBody>
      </p:sp>
      <p:sp>
        <p:nvSpPr>
          <p:cNvPr id="312" name="Google Shape;312;p3"/>
          <p:cNvSpPr/>
          <p:nvPr/>
        </p:nvSpPr>
        <p:spPr>
          <a:xfrm>
            <a:off x="-3" y="5689650"/>
            <a:ext cx="2544600" cy="554100"/>
          </a:xfrm>
          <a:prstGeom prst="rect">
            <a:avLst/>
          </a:prstGeom>
          <a:noFill/>
          <a:ln>
            <a:noFill/>
          </a:ln>
        </p:spPr>
        <p:txBody>
          <a:bodyPr spcFirstLastPara="1" wrap="square" lIns="121900" tIns="60950" rIns="121900" bIns="60950" anchor="t" anchorCtr="0">
            <a:spAutoFit/>
          </a:bodyPr>
          <a:lstStyle/>
          <a:p>
            <a:pPr marL="0" marR="0" lvl="0" indent="0" algn="r" rtl="0">
              <a:spcBef>
                <a:spcPts val="0"/>
              </a:spcBef>
              <a:spcAft>
                <a:spcPts val="0"/>
              </a:spcAft>
              <a:buNone/>
            </a:pPr>
            <a:r>
              <a:rPr lang="en-US" sz="1400" b="1">
                <a:solidFill>
                  <a:srgbClr val="FFFFFF"/>
                </a:solidFill>
                <a:latin typeface="Arial"/>
                <a:ea typeface="Arial"/>
                <a:cs typeface="Arial"/>
                <a:sym typeface="Arial"/>
              </a:rPr>
              <a:t>Haemolytická anaemi</a:t>
            </a:r>
            <a:r>
              <a:rPr lang="en-US" b="1">
                <a:solidFill>
                  <a:srgbClr val="FFFFFF"/>
                </a:solidFill>
              </a:rPr>
              <a:t>e</a:t>
            </a:r>
            <a:endParaRPr/>
          </a:p>
          <a:p>
            <a:pPr marL="0" marR="0" lvl="0" indent="0" algn="r" rtl="0">
              <a:spcBef>
                <a:spcPts val="0"/>
              </a:spcBef>
              <a:spcAft>
                <a:spcPts val="0"/>
              </a:spcAft>
              <a:buNone/>
            </a:pPr>
            <a:r>
              <a:rPr lang="en-US" sz="1400" b="1">
                <a:solidFill>
                  <a:srgbClr val="FFFFFF"/>
                </a:solidFill>
                <a:latin typeface="Arial"/>
                <a:ea typeface="Arial"/>
                <a:cs typeface="Arial"/>
                <a:sym typeface="Arial"/>
              </a:rPr>
              <a:t>Thrombocytopeni</a:t>
            </a:r>
            <a:r>
              <a:rPr lang="en-US" b="1">
                <a:solidFill>
                  <a:srgbClr val="FFFFFF"/>
                </a:solidFill>
              </a:rPr>
              <a:t>e</a:t>
            </a:r>
            <a:endParaRPr/>
          </a:p>
        </p:txBody>
      </p:sp>
      <p:sp>
        <p:nvSpPr>
          <p:cNvPr id="313" name="Google Shape;313;p3"/>
          <p:cNvSpPr/>
          <p:nvPr/>
        </p:nvSpPr>
        <p:spPr>
          <a:xfrm>
            <a:off x="-191703" y="4864596"/>
            <a:ext cx="5072313" cy="505065"/>
          </a:xfrm>
          <a:prstGeom prst="rect">
            <a:avLst/>
          </a:prstGeom>
          <a:solidFill>
            <a:srgbClr val="0061A3"/>
          </a:solidFill>
          <a:ln>
            <a:noFill/>
          </a:ln>
        </p:spPr>
        <p:txBody>
          <a:bodyPr spcFirstLastPara="1" wrap="square" lIns="121900" tIns="60950" rIns="239975" bIns="60950" anchor="ctr" anchorCtr="0">
            <a:noAutofit/>
          </a:bodyPr>
          <a:lstStyle/>
          <a:p>
            <a:pPr marL="592652" marR="0" lvl="0" indent="0" algn="r" rtl="0">
              <a:spcBef>
                <a:spcPts val="0"/>
              </a:spcBef>
              <a:spcAft>
                <a:spcPts val="0"/>
              </a:spcAft>
              <a:buNone/>
            </a:pPr>
            <a:r>
              <a:rPr lang="en-US" sz="2100" b="1" u="sng" dirty="0" err="1" smtClean="0">
                <a:solidFill>
                  <a:schemeClr val="bg1"/>
                </a:solidFill>
                <a:hlinkClick r:id="rId7"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Mus</a:t>
            </a:r>
            <a:r>
              <a:rPr lang="en-US" sz="2100" b="1" u="sng" dirty="0" err="1" smtClean="0">
                <a:solidFill>
                  <a:schemeClr val="bg1"/>
                </a:solidFill>
                <a:hlinkClick r:id="rId7"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k</a:t>
            </a:r>
            <a:r>
              <a:rPr lang="en-US" sz="2100" b="1" u="sng" dirty="0" err="1" smtClean="0">
                <a:solidFill>
                  <a:schemeClr val="bg1"/>
                </a:solidFill>
                <a:hlinkClick r:id="rId7"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ul</a:t>
            </a:r>
            <a:r>
              <a:rPr lang="cs-CZ" sz="2100" b="1" u="sng" dirty="0" smtClean="0">
                <a:solidFill>
                  <a:schemeClr val="bg1"/>
                </a:solidFill>
                <a:hlinkClick r:id="rId7"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oskeletální</a:t>
            </a:r>
            <a:endParaRPr sz="2100" b="1" u="sng" dirty="0">
              <a:solidFill>
                <a:schemeClr val="bg1"/>
              </a:solidFill>
            </a:endParaRPr>
          </a:p>
        </p:txBody>
      </p:sp>
      <p:cxnSp>
        <p:nvCxnSpPr>
          <p:cNvPr id="314" name="Google Shape;314;p3"/>
          <p:cNvCxnSpPr/>
          <p:nvPr/>
        </p:nvCxnSpPr>
        <p:spPr>
          <a:xfrm rot="10800000">
            <a:off x="4874035" y="5115503"/>
            <a:ext cx="262333" cy="0"/>
          </a:xfrm>
          <a:prstGeom prst="straightConnector1">
            <a:avLst/>
          </a:prstGeom>
          <a:noFill/>
          <a:ln w="9525" cap="rnd" cmpd="sng">
            <a:solidFill>
              <a:schemeClr val="accent3"/>
            </a:solidFill>
            <a:prstDash val="solid"/>
            <a:round/>
            <a:headEnd type="none" w="sm" len="sm"/>
            <a:tailEnd type="oval" w="sm" len="sm"/>
          </a:ln>
        </p:spPr>
      </p:cxnSp>
      <p:grpSp>
        <p:nvGrpSpPr>
          <p:cNvPr id="315" name="Google Shape;315;p3"/>
          <p:cNvGrpSpPr/>
          <p:nvPr/>
        </p:nvGrpSpPr>
        <p:grpSpPr>
          <a:xfrm>
            <a:off x="4648084" y="4757127"/>
            <a:ext cx="720000" cy="720000"/>
            <a:chOff x="2719803" y="-1702568"/>
            <a:chExt cx="734598" cy="734596"/>
          </a:xfrm>
        </p:grpSpPr>
        <p:sp>
          <p:nvSpPr>
            <p:cNvPr id="316" name="Google Shape;316;p3"/>
            <p:cNvSpPr/>
            <p:nvPr/>
          </p:nvSpPr>
          <p:spPr>
            <a:xfrm>
              <a:off x="2719803" y="-1702568"/>
              <a:ext cx="734598" cy="734596"/>
            </a:xfrm>
            <a:prstGeom prst="ellipse">
              <a:avLst/>
            </a:prstGeom>
            <a:solidFill>
              <a:srgbClr val="0061A3">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sp>
          <p:nvSpPr>
            <p:cNvPr id="317" name="Google Shape;317;p3"/>
            <p:cNvSpPr/>
            <p:nvPr/>
          </p:nvSpPr>
          <p:spPr>
            <a:xfrm>
              <a:off x="2790923" y="-1631448"/>
              <a:ext cx="592358" cy="592356"/>
            </a:xfrm>
            <a:prstGeom prst="ellipse">
              <a:avLst/>
            </a:prstGeom>
            <a:solidFill>
              <a:srgbClr val="0061A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grpSp>
      <p:sp>
        <p:nvSpPr>
          <p:cNvPr id="318" name="Google Shape;318;p3"/>
          <p:cNvSpPr/>
          <p:nvPr/>
        </p:nvSpPr>
        <p:spPr>
          <a:xfrm>
            <a:off x="-114574" y="4836825"/>
            <a:ext cx="2033700" cy="554100"/>
          </a:xfrm>
          <a:prstGeom prst="rect">
            <a:avLst/>
          </a:prstGeom>
          <a:noFill/>
          <a:ln>
            <a:noFill/>
          </a:ln>
        </p:spPr>
        <p:txBody>
          <a:bodyPr spcFirstLastPara="1" wrap="square" lIns="121900" tIns="60950" rIns="121900" bIns="60950" anchor="t" anchorCtr="0">
            <a:spAutoFit/>
          </a:bodyPr>
          <a:lstStyle/>
          <a:p>
            <a:pPr marL="0" marR="0" lvl="0" indent="0" algn="r" rtl="0">
              <a:spcBef>
                <a:spcPts val="0"/>
              </a:spcBef>
              <a:spcAft>
                <a:spcPts val="0"/>
              </a:spcAft>
              <a:buNone/>
            </a:pPr>
            <a:r>
              <a:rPr lang="en-US" sz="1400" b="1">
                <a:solidFill>
                  <a:srgbClr val="FFFFFF"/>
                </a:solidFill>
                <a:latin typeface="Arial"/>
                <a:ea typeface="Arial"/>
                <a:cs typeface="Arial"/>
                <a:sym typeface="Arial"/>
              </a:rPr>
              <a:t>Arthriti</a:t>
            </a:r>
            <a:r>
              <a:rPr lang="en-US" b="1">
                <a:solidFill>
                  <a:srgbClr val="FFFFFF"/>
                </a:solidFill>
              </a:rPr>
              <a:t>da</a:t>
            </a:r>
            <a:endParaRPr/>
          </a:p>
          <a:p>
            <a:pPr marL="0" marR="0" lvl="0" indent="0" algn="r" rtl="0">
              <a:spcBef>
                <a:spcPts val="0"/>
              </a:spcBef>
              <a:spcAft>
                <a:spcPts val="0"/>
              </a:spcAft>
              <a:buNone/>
            </a:pPr>
            <a:r>
              <a:rPr lang="en-US" sz="1400" b="1">
                <a:solidFill>
                  <a:srgbClr val="FFFFFF"/>
                </a:solidFill>
                <a:latin typeface="Arial"/>
                <a:ea typeface="Arial"/>
                <a:cs typeface="Arial"/>
                <a:sym typeface="Arial"/>
              </a:rPr>
              <a:t>Dermatomyositi</a:t>
            </a:r>
            <a:r>
              <a:rPr lang="en-US" b="1">
                <a:solidFill>
                  <a:srgbClr val="FFFFFF"/>
                </a:solidFill>
              </a:rPr>
              <a:t>da</a:t>
            </a:r>
            <a:endParaRPr sz="1400" b="1">
              <a:solidFill>
                <a:srgbClr val="FFFFFF"/>
              </a:solidFill>
              <a:latin typeface="Arial"/>
              <a:ea typeface="Arial"/>
              <a:cs typeface="Arial"/>
              <a:sym typeface="Arial"/>
            </a:endParaRPr>
          </a:p>
        </p:txBody>
      </p:sp>
      <p:grpSp>
        <p:nvGrpSpPr>
          <p:cNvPr id="319" name="Google Shape;319;p3"/>
          <p:cNvGrpSpPr/>
          <p:nvPr/>
        </p:nvGrpSpPr>
        <p:grpSpPr>
          <a:xfrm flipH="1">
            <a:off x="6917332" y="5271477"/>
            <a:ext cx="720000" cy="720000"/>
            <a:chOff x="2719803" y="-1702568"/>
            <a:chExt cx="734598" cy="734596"/>
          </a:xfrm>
        </p:grpSpPr>
        <p:sp>
          <p:nvSpPr>
            <p:cNvPr id="320" name="Google Shape;320;p3"/>
            <p:cNvSpPr/>
            <p:nvPr/>
          </p:nvSpPr>
          <p:spPr>
            <a:xfrm>
              <a:off x="2719803" y="-1702568"/>
              <a:ext cx="734598" cy="734596"/>
            </a:xfrm>
            <a:prstGeom prst="ellipse">
              <a:avLst/>
            </a:prstGeom>
            <a:solidFill>
              <a:srgbClr val="0061A3">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sp>
          <p:nvSpPr>
            <p:cNvPr id="321" name="Google Shape;321;p3"/>
            <p:cNvSpPr/>
            <p:nvPr/>
          </p:nvSpPr>
          <p:spPr>
            <a:xfrm>
              <a:off x="2790923" y="-1631448"/>
              <a:ext cx="592358" cy="592356"/>
            </a:xfrm>
            <a:prstGeom prst="ellipse">
              <a:avLst/>
            </a:prstGeom>
            <a:solidFill>
              <a:srgbClr val="0061A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grpSp>
      <p:sp>
        <p:nvSpPr>
          <p:cNvPr id="322" name="Google Shape;322;p3"/>
          <p:cNvSpPr/>
          <p:nvPr/>
        </p:nvSpPr>
        <p:spPr>
          <a:xfrm>
            <a:off x="8485381" y="5353507"/>
            <a:ext cx="1243087" cy="553997"/>
          </a:xfrm>
          <a:prstGeom prst="rect">
            <a:avLst/>
          </a:prstGeom>
          <a:noFill/>
          <a:ln>
            <a:noFill/>
          </a:ln>
        </p:spPr>
        <p:txBody>
          <a:bodyPr spcFirstLastPara="1" wrap="square" lIns="121900" tIns="60950" rIns="121900" bIns="60950" anchor="t" anchorCtr="0">
            <a:spAutoFit/>
          </a:bodyPr>
          <a:lstStyle/>
          <a:p>
            <a:pPr marL="0" marR="0" lvl="0" indent="0" algn="l" rtl="0">
              <a:spcBef>
                <a:spcPts val="0"/>
              </a:spcBef>
              <a:spcAft>
                <a:spcPts val="0"/>
              </a:spcAft>
              <a:buNone/>
            </a:pPr>
            <a:r>
              <a:rPr lang="en-US" sz="1400" b="1">
                <a:solidFill>
                  <a:srgbClr val="FFFFFF"/>
                </a:solidFill>
                <a:latin typeface="Arial"/>
                <a:ea typeface="Arial"/>
                <a:cs typeface="Arial"/>
                <a:sym typeface="Arial"/>
              </a:rPr>
              <a:t>Pruritus</a:t>
            </a:r>
            <a:br>
              <a:rPr lang="en-US" sz="1400" b="1">
                <a:solidFill>
                  <a:srgbClr val="FFFFFF"/>
                </a:solidFill>
                <a:latin typeface="Arial"/>
                <a:ea typeface="Arial"/>
                <a:cs typeface="Arial"/>
                <a:sym typeface="Arial"/>
              </a:rPr>
            </a:br>
            <a:r>
              <a:rPr lang="en-US" sz="1400" b="1">
                <a:solidFill>
                  <a:srgbClr val="FFFFFF"/>
                </a:solidFill>
                <a:latin typeface="Arial"/>
                <a:ea typeface="Arial"/>
                <a:cs typeface="Arial"/>
                <a:sym typeface="Arial"/>
              </a:rPr>
              <a:t>DRE</a:t>
            </a:r>
            <a:r>
              <a:rPr lang="en-US" b="1">
                <a:solidFill>
                  <a:srgbClr val="FFFFFF"/>
                </a:solidFill>
              </a:rPr>
              <a:t>SS</a:t>
            </a:r>
            <a:endParaRPr/>
          </a:p>
        </p:txBody>
      </p:sp>
      <p:grpSp>
        <p:nvGrpSpPr>
          <p:cNvPr id="323" name="Google Shape;323;p3"/>
          <p:cNvGrpSpPr/>
          <p:nvPr/>
        </p:nvGrpSpPr>
        <p:grpSpPr>
          <a:xfrm>
            <a:off x="7104722" y="5435515"/>
            <a:ext cx="340188" cy="340189"/>
            <a:chOff x="3359153" y="2216150"/>
            <a:chExt cx="2419346" cy="2419350"/>
          </a:xfrm>
        </p:grpSpPr>
        <p:sp>
          <p:nvSpPr>
            <p:cNvPr id="324" name="Google Shape;324;p3"/>
            <p:cNvSpPr/>
            <p:nvPr/>
          </p:nvSpPr>
          <p:spPr>
            <a:xfrm>
              <a:off x="4368800" y="2216150"/>
              <a:ext cx="647700" cy="2112963"/>
            </a:xfrm>
            <a:custGeom>
              <a:avLst/>
              <a:gdLst/>
              <a:ahLst/>
              <a:cxnLst/>
              <a:rect l="l" t="t" r="r" b="b"/>
              <a:pathLst>
                <a:path w="172" h="561" extrusionOk="0">
                  <a:moveTo>
                    <a:pt x="0" y="503"/>
                  </a:moveTo>
                  <a:cubicBezTo>
                    <a:pt x="1" y="488"/>
                    <a:pt x="5" y="446"/>
                    <a:pt x="16" y="394"/>
                  </a:cubicBezTo>
                  <a:cubicBezTo>
                    <a:pt x="26" y="341"/>
                    <a:pt x="44" y="278"/>
                    <a:pt x="66" y="218"/>
                  </a:cubicBezTo>
                  <a:cubicBezTo>
                    <a:pt x="71" y="203"/>
                    <a:pt x="77" y="189"/>
                    <a:pt x="83" y="175"/>
                  </a:cubicBezTo>
                  <a:cubicBezTo>
                    <a:pt x="86" y="167"/>
                    <a:pt x="89" y="160"/>
                    <a:pt x="91" y="154"/>
                  </a:cubicBezTo>
                  <a:cubicBezTo>
                    <a:pt x="94" y="147"/>
                    <a:pt x="98" y="140"/>
                    <a:pt x="101" y="134"/>
                  </a:cubicBezTo>
                  <a:cubicBezTo>
                    <a:pt x="104" y="127"/>
                    <a:pt x="107" y="121"/>
                    <a:pt x="109" y="114"/>
                  </a:cubicBezTo>
                  <a:cubicBezTo>
                    <a:pt x="112" y="108"/>
                    <a:pt x="115" y="102"/>
                    <a:pt x="118" y="96"/>
                  </a:cubicBezTo>
                  <a:cubicBezTo>
                    <a:pt x="124" y="85"/>
                    <a:pt x="130" y="74"/>
                    <a:pt x="135" y="64"/>
                  </a:cubicBezTo>
                  <a:cubicBezTo>
                    <a:pt x="138" y="59"/>
                    <a:pt x="140" y="54"/>
                    <a:pt x="143" y="50"/>
                  </a:cubicBezTo>
                  <a:cubicBezTo>
                    <a:pt x="145" y="45"/>
                    <a:pt x="148" y="41"/>
                    <a:pt x="150" y="37"/>
                  </a:cubicBezTo>
                  <a:cubicBezTo>
                    <a:pt x="155" y="29"/>
                    <a:pt x="159" y="23"/>
                    <a:pt x="162" y="17"/>
                  </a:cubicBezTo>
                  <a:cubicBezTo>
                    <a:pt x="169" y="6"/>
                    <a:pt x="172" y="0"/>
                    <a:pt x="172" y="0"/>
                  </a:cubicBezTo>
                  <a:cubicBezTo>
                    <a:pt x="172" y="0"/>
                    <a:pt x="170" y="7"/>
                    <a:pt x="166" y="19"/>
                  </a:cubicBezTo>
                  <a:cubicBezTo>
                    <a:pt x="164" y="25"/>
                    <a:pt x="162" y="32"/>
                    <a:pt x="159" y="41"/>
                  </a:cubicBezTo>
                  <a:cubicBezTo>
                    <a:pt x="157" y="45"/>
                    <a:pt x="156" y="50"/>
                    <a:pt x="154" y="55"/>
                  </a:cubicBezTo>
                  <a:cubicBezTo>
                    <a:pt x="153" y="59"/>
                    <a:pt x="152" y="65"/>
                    <a:pt x="150" y="70"/>
                  </a:cubicBezTo>
                  <a:cubicBezTo>
                    <a:pt x="147" y="81"/>
                    <a:pt x="144" y="92"/>
                    <a:pt x="141" y="105"/>
                  </a:cubicBezTo>
                  <a:cubicBezTo>
                    <a:pt x="139" y="111"/>
                    <a:pt x="138" y="117"/>
                    <a:pt x="136" y="124"/>
                  </a:cubicBezTo>
                  <a:cubicBezTo>
                    <a:pt x="135" y="130"/>
                    <a:pt x="133" y="137"/>
                    <a:pt x="132" y="144"/>
                  </a:cubicBezTo>
                  <a:cubicBezTo>
                    <a:pt x="130" y="151"/>
                    <a:pt x="129" y="158"/>
                    <a:pt x="127" y="165"/>
                  </a:cubicBezTo>
                  <a:cubicBezTo>
                    <a:pt x="126" y="172"/>
                    <a:pt x="125" y="179"/>
                    <a:pt x="123" y="186"/>
                  </a:cubicBezTo>
                  <a:cubicBezTo>
                    <a:pt x="121" y="201"/>
                    <a:pt x="118" y="216"/>
                    <a:pt x="116" y="231"/>
                  </a:cubicBezTo>
                  <a:cubicBezTo>
                    <a:pt x="107" y="291"/>
                    <a:pt x="103" y="353"/>
                    <a:pt x="103" y="403"/>
                  </a:cubicBezTo>
                  <a:cubicBezTo>
                    <a:pt x="102" y="453"/>
                    <a:pt x="104" y="491"/>
                    <a:pt x="104" y="505"/>
                  </a:cubicBezTo>
                  <a:cubicBezTo>
                    <a:pt x="104" y="534"/>
                    <a:pt x="82" y="557"/>
                    <a:pt x="53" y="560"/>
                  </a:cubicBezTo>
                  <a:cubicBezTo>
                    <a:pt x="39" y="561"/>
                    <a:pt x="26" y="555"/>
                    <a:pt x="16" y="544"/>
                  </a:cubicBezTo>
                  <a:cubicBezTo>
                    <a:pt x="11" y="539"/>
                    <a:pt x="7" y="533"/>
                    <a:pt x="4" y="526"/>
                  </a:cubicBezTo>
                  <a:cubicBezTo>
                    <a:pt x="2" y="519"/>
                    <a:pt x="0" y="511"/>
                    <a:pt x="0" y="503"/>
                  </a:cubicBez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626250"/>
                </a:solidFill>
                <a:latin typeface="Arial"/>
                <a:ea typeface="Arial"/>
                <a:cs typeface="Arial"/>
                <a:sym typeface="Arial"/>
              </a:endParaRPr>
            </a:p>
          </p:txBody>
        </p:sp>
        <p:sp>
          <p:nvSpPr>
            <p:cNvPr id="325" name="Google Shape;325;p3"/>
            <p:cNvSpPr/>
            <p:nvPr/>
          </p:nvSpPr>
          <p:spPr>
            <a:xfrm>
              <a:off x="3359153" y="3700463"/>
              <a:ext cx="2419346" cy="935037"/>
            </a:xfrm>
            <a:custGeom>
              <a:avLst/>
              <a:gdLst/>
              <a:ahLst/>
              <a:cxnLst/>
              <a:rect l="l" t="t" r="r" b="b"/>
              <a:pathLst>
                <a:path w="642" h="248" extrusionOk="0">
                  <a:moveTo>
                    <a:pt x="440" y="0"/>
                  </a:moveTo>
                  <a:cubicBezTo>
                    <a:pt x="417" y="0"/>
                    <a:pt x="399" y="19"/>
                    <a:pt x="399" y="42"/>
                  </a:cubicBezTo>
                  <a:cubicBezTo>
                    <a:pt x="399" y="61"/>
                    <a:pt x="399" y="81"/>
                    <a:pt x="400" y="90"/>
                  </a:cubicBezTo>
                  <a:cubicBezTo>
                    <a:pt x="400" y="99"/>
                    <a:pt x="400" y="106"/>
                    <a:pt x="400" y="111"/>
                  </a:cubicBezTo>
                  <a:cubicBezTo>
                    <a:pt x="400" y="111"/>
                    <a:pt x="400" y="111"/>
                    <a:pt x="400" y="111"/>
                  </a:cubicBezTo>
                  <a:cubicBezTo>
                    <a:pt x="399" y="155"/>
                    <a:pt x="366" y="190"/>
                    <a:pt x="324" y="194"/>
                  </a:cubicBezTo>
                  <a:cubicBezTo>
                    <a:pt x="322" y="194"/>
                    <a:pt x="320" y="194"/>
                    <a:pt x="318" y="194"/>
                  </a:cubicBezTo>
                  <a:cubicBezTo>
                    <a:pt x="297" y="194"/>
                    <a:pt x="278" y="185"/>
                    <a:pt x="263" y="170"/>
                  </a:cubicBezTo>
                  <a:cubicBezTo>
                    <a:pt x="256" y="162"/>
                    <a:pt x="250" y="152"/>
                    <a:pt x="246" y="142"/>
                  </a:cubicBezTo>
                  <a:cubicBezTo>
                    <a:pt x="242" y="131"/>
                    <a:pt x="240" y="120"/>
                    <a:pt x="240" y="108"/>
                  </a:cubicBezTo>
                  <a:cubicBezTo>
                    <a:pt x="241" y="97"/>
                    <a:pt x="243" y="75"/>
                    <a:pt x="247" y="47"/>
                  </a:cubicBezTo>
                  <a:cubicBezTo>
                    <a:pt x="251" y="23"/>
                    <a:pt x="231" y="0"/>
                    <a:pt x="206" y="0"/>
                  </a:cubicBezTo>
                  <a:cubicBezTo>
                    <a:pt x="0" y="0"/>
                    <a:pt x="0" y="0"/>
                    <a:pt x="0" y="0"/>
                  </a:cubicBezTo>
                  <a:cubicBezTo>
                    <a:pt x="0" y="248"/>
                    <a:pt x="0" y="248"/>
                    <a:pt x="0" y="248"/>
                  </a:cubicBezTo>
                  <a:cubicBezTo>
                    <a:pt x="642" y="248"/>
                    <a:pt x="642" y="248"/>
                    <a:pt x="642" y="248"/>
                  </a:cubicBezTo>
                  <a:cubicBezTo>
                    <a:pt x="642" y="0"/>
                    <a:pt x="642" y="0"/>
                    <a:pt x="642" y="0"/>
                  </a:cubicBezTo>
                  <a:lnTo>
                    <a:pt x="440" y="0"/>
                  </a:ln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626250"/>
                </a:solidFill>
                <a:latin typeface="Arial"/>
                <a:ea typeface="Arial"/>
                <a:cs typeface="Arial"/>
                <a:sym typeface="Arial"/>
              </a:endParaRPr>
            </a:p>
          </p:txBody>
        </p:sp>
      </p:grpSp>
      <p:sp>
        <p:nvSpPr>
          <p:cNvPr id="326" name="Google Shape;326;p3"/>
          <p:cNvSpPr/>
          <p:nvPr/>
        </p:nvSpPr>
        <p:spPr>
          <a:xfrm>
            <a:off x="7402615" y="3402302"/>
            <a:ext cx="5230249" cy="505065"/>
          </a:xfrm>
          <a:prstGeom prst="rect">
            <a:avLst/>
          </a:prstGeom>
          <a:solidFill>
            <a:srgbClr val="0061A3"/>
          </a:solidFill>
          <a:ln>
            <a:noFill/>
          </a:ln>
        </p:spPr>
        <p:txBody>
          <a:bodyPr spcFirstLastPara="1" wrap="square" lIns="121900" tIns="60950" rIns="121900" bIns="60950" anchor="ctr" anchorCtr="0">
            <a:noAutofit/>
          </a:bodyPr>
          <a:lstStyle/>
          <a:p>
            <a:pPr marL="154513" marR="0" lvl="0" indent="0" algn="l" rtl="0">
              <a:spcBef>
                <a:spcPts val="0"/>
              </a:spcBef>
              <a:spcAft>
                <a:spcPts val="0"/>
              </a:spcAft>
              <a:buNone/>
            </a:pPr>
            <a:r>
              <a:rPr lang="en-US" sz="2100" b="1" u="sng" dirty="0" err="1">
                <a:solidFill>
                  <a:schemeClr val="bg1"/>
                </a:solidFill>
                <a:latin typeface="Arial"/>
                <a:ea typeface="Arial"/>
                <a:cs typeface="Arial"/>
                <a:sym typeface="Arial"/>
                <a:hlinkClick r:id="rId8"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Respirační</a:t>
            </a:r>
            <a:endParaRPr sz="2100" b="1" dirty="0">
              <a:solidFill>
                <a:schemeClr val="bg1"/>
              </a:solidFill>
              <a:latin typeface="Arial"/>
              <a:ea typeface="Arial"/>
              <a:cs typeface="Arial"/>
              <a:sym typeface="Arial"/>
            </a:endParaRPr>
          </a:p>
        </p:txBody>
      </p:sp>
      <p:grpSp>
        <p:nvGrpSpPr>
          <p:cNvPr id="327" name="Google Shape;327;p3"/>
          <p:cNvGrpSpPr/>
          <p:nvPr/>
        </p:nvGrpSpPr>
        <p:grpSpPr>
          <a:xfrm>
            <a:off x="6922101" y="3294833"/>
            <a:ext cx="720000" cy="720000"/>
            <a:chOff x="8546806" y="2240262"/>
            <a:chExt cx="642536" cy="642534"/>
          </a:xfrm>
        </p:grpSpPr>
        <p:sp>
          <p:nvSpPr>
            <p:cNvPr id="328" name="Google Shape;328;p3"/>
            <p:cNvSpPr/>
            <p:nvPr/>
          </p:nvSpPr>
          <p:spPr>
            <a:xfrm flipH="1">
              <a:off x="8546806" y="2240262"/>
              <a:ext cx="642536" cy="642534"/>
            </a:xfrm>
            <a:prstGeom prst="ellipse">
              <a:avLst/>
            </a:prstGeom>
            <a:solidFill>
              <a:srgbClr val="0061A3">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sp>
          <p:nvSpPr>
            <p:cNvPr id="329" name="Google Shape;329;p3"/>
            <p:cNvSpPr/>
            <p:nvPr/>
          </p:nvSpPr>
          <p:spPr>
            <a:xfrm flipH="1">
              <a:off x="8608875" y="2302330"/>
              <a:ext cx="518399" cy="518399"/>
            </a:xfrm>
            <a:prstGeom prst="ellipse">
              <a:avLst/>
            </a:prstGeom>
            <a:solidFill>
              <a:srgbClr val="0061A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Arial"/>
                <a:ea typeface="Arial"/>
                <a:cs typeface="Arial"/>
                <a:sym typeface="Arial"/>
              </a:endParaRPr>
            </a:p>
          </p:txBody>
        </p:sp>
      </p:grpSp>
      <p:sp>
        <p:nvSpPr>
          <p:cNvPr id="330" name="Google Shape;330;p3"/>
          <p:cNvSpPr txBox="1"/>
          <p:nvPr/>
        </p:nvSpPr>
        <p:spPr>
          <a:xfrm>
            <a:off x="9349075" y="3377835"/>
            <a:ext cx="2704663" cy="553997"/>
          </a:xfrm>
          <a:prstGeom prst="rect">
            <a:avLst/>
          </a:prstGeom>
          <a:noFill/>
          <a:ln>
            <a:noFill/>
          </a:ln>
        </p:spPr>
        <p:txBody>
          <a:bodyPr spcFirstLastPara="1" wrap="square" lIns="121900" tIns="60950" rIns="121900" bIns="60950" anchor="ctr" anchorCtr="0">
            <a:spAutoFit/>
          </a:bodyPr>
          <a:lstStyle/>
          <a:p>
            <a:pPr marL="0" marR="0" lvl="0" indent="0" algn="l" rtl="0">
              <a:spcBef>
                <a:spcPts val="0"/>
              </a:spcBef>
              <a:spcAft>
                <a:spcPts val="0"/>
              </a:spcAft>
              <a:buNone/>
            </a:pPr>
            <a:r>
              <a:rPr lang="en-US" sz="1400" b="1">
                <a:solidFill>
                  <a:srgbClr val="FFFFFF"/>
                </a:solidFill>
                <a:latin typeface="Arial"/>
                <a:ea typeface="Arial"/>
                <a:cs typeface="Arial"/>
                <a:sym typeface="Arial"/>
              </a:rPr>
              <a:t>Pneumoniti</a:t>
            </a:r>
            <a:r>
              <a:rPr lang="en-US" b="1">
                <a:solidFill>
                  <a:srgbClr val="FFFFFF"/>
                </a:solidFill>
              </a:rPr>
              <a:t>da</a:t>
            </a:r>
            <a:endParaRPr/>
          </a:p>
          <a:p>
            <a:pPr marL="0" marR="0" lvl="0" indent="0" algn="l" rtl="0">
              <a:spcBef>
                <a:spcPts val="0"/>
              </a:spcBef>
              <a:spcAft>
                <a:spcPts val="0"/>
              </a:spcAft>
              <a:buNone/>
            </a:pPr>
            <a:r>
              <a:rPr lang="en-US" b="1">
                <a:solidFill>
                  <a:srgbClr val="FFFFFF"/>
                </a:solidFill>
              </a:rPr>
              <a:t>G</a:t>
            </a:r>
            <a:r>
              <a:rPr lang="en-US" sz="1400" b="1">
                <a:solidFill>
                  <a:srgbClr val="FFFFFF"/>
                </a:solidFill>
                <a:latin typeface="Arial"/>
                <a:ea typeface="Arial"/>
                <a:cs typeface="Arial"/>
                <a:sym typeface="Arial"/>
              </a:rPr>
              <a:t>ranulomato</a:t>
            </a:r>
            <a:r>
              <a:rPr lang="en-US" b="1">
                <a:solidFill>
                  <a:srgbClr val="FFFFFF"/>
                </a:solidFill>
              </a:rPr>
              <a:t>sitida </a:t>
            </a:r>
            <a:endParaRPr/>
          </a:p>
        </p:txBody>
      </p:sp>
      <p:sp>
        <p:nvSpPr>
          <p:cNvPr id="331" name="Google Shape;331;p3"/>
          <p:cNvSpPr/>
          <p:nvPr/>
        </p:nvSpPr>
        <p:spPr>
          <a:xfrm>
            <a:off x="7083237" y="3478777"/>
            <a:ext cx="412976" cy="352116"/>
          </a:xfrm>
          <a:custGeom>
            <a:avLst/>
            <a:gdLst/>
            <a:ahLst/>
            <a:cxnLst/>
            <a:rect l="l" t="t" r="r" b="b"/>
            <a:pathLst>
              <a:path w="158" h="137" extrusionOk="0">
                <a:moveTo>
                  <a:pt x="111" y="14"/>
                </a:moveTo>
                <a:cubicBezTo>
                  <a:pt x="97" y="14"/>
                  <a:pt x="93" y="40"/>
                  <a:pt x="92" y="64"/>
                </a:cubicBezTo>
                <a:cubicBezTo>
                  <a:pt x="91" y="64"/>
                  <a:pt x="89" y="63"/>
                  <a:pt x="88" y="62"/>
                </a:cubicBezTo>
                <a:cubicBezTo>
                  <a:pt x="86" y="60"/>
                  <a:pt x="85" y="56"/>
                  <a:pt x="85" y="55"/>
                </a:cubicBezTo>
                <a:cubicBezTo>
                  <a:pt x="85" y="54"/>
                  <a:pt x="85" y="54"/>
                  <a:pt x="85" y="54"/>
                </a:cubicBezTo>
                <a:cubicBezTo>
                  <a:pt x="85" y="0"/>
                  <a:pt x="85" y="0"/>
                  <a:pt x="85" y="0"/>
                </a:cubicBezTo>
                <a:cubicBezTo>
                  <a:pt x="72" y="0"/>
                  <a:pt x="72" y="0"/>
                  <a:pt x="72" y="0"/>
                </a:cubicBezTo>
                <a:cubicBezTo>
                  <a:pt x="72" y="54"/>
                  <a:pt x="72" y="54"/>
                  <a:pt x="72" y="54"/>
                </a:cubicBezTo>
                <a:cubicBezTo>
                  <a:pt x="72" y="54"/>
                  <a:pt x="72" y="55"/>
                  <a:pt x="72" y="55"/>
                </a:cubicBezTo>
                <a:cubicBezTo>
                  <a:pt x="72" y="55"/>
                  <a:pt x="72" y="59"/>
                  <a:pt x="69" y="62"/>
                </a:cubicBezTo>
                <a:cubicBezTo>
                  <a:pt x="68" y="63"/>
                  <a:pt x="67" y="64"/>
                  <a:pt x="66" y="64"/>
                </a:cubicBezTo>
                <a:cubicBezTo>
                  <a:pt x="65" y="40"/>
                  <a:pt x="61" y="14"/>
                  <a:pt x="47" y="14"/>
                </a:cubicBezTo>
                <a:cubicBezTo>
                  <a:pt x="27" y="14"/>
                  <a:pt x="0" y="42"/>
                  <a:pt x="0" y="87"/>
                </a:cubicBezTo>
                <a:cubicBezTo>
                  <a:pt x="0" y="132"/>
                  <a:pt x="20" y="137"/>
                  <a:pt x="37" y="137"/>
                </a:cubicBezTo>
                <a:cubicBezTo>
                  <a:pt x="54" y="137"/>
                  <a:pt x="66" y="126"/>
                  <a:pt x="66" y="99"/>
                </a:cubicBezTo>
                <a:cubicBezTo>
                  <a:pt x="66" y="95"/>
                  <a:pt x="67" y="87"/>
                  <a:pt x="66" y="78"/>
                </a:cubicBezTo>
                <a:cubicBezTo>
                  <a:pt x="72" y="77"/>
                  <a:pt x="76" y="74"/>
                  <a:pt x="78" y="72"/>
                </a:cubicBezTo>
                <a:cubicBezTo>
                  <a:pt x="81" y="75"/>
                  <a:pt x="85" y="77"/>
                  <a:pt x="92" y="78"/>
                </a:cubicBezTo>
                <a:cubicBezTo>
                  <a:pt x="92" y="87"/>
                  <a:pt x="92" y="95"/>
                  <a:pt x="92" y="99"/>
                </a:cubicBezTo>
                <a:cubicBezTo>
                  <a:pt x="92" y="126"/>
                  <a:pt x="104" y="137"/>
                  <a:pt x="121" y="137"/>
                </a:cubicBezTo>
                <a:cubicBezTo>
                  <a:pt x="138" y="137"/>
                  <a:pt x="158" y="132"/>
                  <a:pt x="158" y="87"/>
                </a:cubicBezTo>
                <a:cubicBezTo>
                  <a:pt x="158" y="42"/>
                  <a:pt x="132" y="14"/>
                  <a:pt x="111" y="14"/>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2400">
              <a:solidFill>
                <a:srgbClr val="626250"/>
              </a:solidFill>
              <a:latin typeface="Arial"/>
              <a:ea typeface="Arial"/>
              <a:cs typeface="Arial"/>
              <a:sym typeface="Arial"/>
            </a:endParaRPr>
          </a:p>
        </p:txBody>
      </p:sp>
      <p:cxnSp>
        <p:nvCxnSpPr>
          <p:cNvPr id="332" name="Google Shape;332;p3"/>
          <p:cNvCxnSpPr/>
          <p:nvPr/>
        </p:nvCxnSpPr>
        <p:spPr>
          <a:xfrm rot="10800000">
            <a:off x="5194251" y="5115503"/>
            <a:ext cx="262333" cy="0"/>
          </a:xfrm>
          <a:prstGeom prst="straightConnector1">
            <a:avLst/>
          </a:prstGeom>
          <a:noFill/>
          <a:ln w="9525" cap="rnd" cmpd="sng">
            <a:solidFill>
              <a:srgbClr val="4B4B4B"/>
            </a:solidFill>
            <a:prstDash val="solid"/>
            <a:round/>
            <a:headEnd type="none" w="sm" len="sm"/>
            <a:tailEnd type="oval" w="sm" len="sm"/>
          </a:ln>
        </p:spPr>
      </p:cxnSp>
      <p:cxnSp>
        <p:nvCxnSpPr>
          <p:cNvPr id="333" name="Google Shape;333;p3"/>
          <p:cNvCxnSpPr/>
          <p:nvPr/>
        </p:nvCxnSpPr>
        <p:spPr>
          <a:xfrm rot="10800000">
            <a:off x="5456210" y="5115503"/>
            <a:ext cx="450189" cy="77372"/>
          </a:xfrm>
          <a:prstGeom prst="straightConnector1">
            <a:avLst/>
          </a:prstGeom>
          <a:noFill/>
          <a:ln w="9525" cap="rnd" cmpd="sng">
            <a:solidFill>
              <a:srgbClr val="4B4B4B"/>
            </a:solidFill>
            <a:prstDash val="solid"/>
            <a:round/>
            <a:headEnd type="oval" w="sm" len="sm"/>
            <a:tailEnd type="none" w="sm" len="sm"/>
          </a:ln>
        </p:spPr>
      </p:cxnSp>
      <p:cxnSp>
        <p:nvCxnSpPr>
          <p:cNvPr id="334" name="Google Shape;334;p3"/>
          <p:cNvCxnSpPr/>
          <p:nvPr/>
        </p:nvCxnSpPr>
        <p:spPr>
          <a:xfrm rot="10800000">
            <a:off x="5252394" y="4193604"/>
            <a:ext cx="262333" cy="0"/>
          </a:xfrm>
          <a:prstGeom prst="straightConnector1">
            <a:avLst/>
          </a:prstGeom>
          <a:noFill/>
          <a:ln w="9525" cap="rnd" cmpd="sng">
            <a:solidFill>
              <a:srgbClr val="4B4B4B"/>
            </a:solidFill>
            <a:prstDash val="solid"/>
            <a:round/>
            <a:headEnd type="none" w="sm" len="sm"/>
            <a:tailEnd type="oval" w="sm" len="sm"/>
          </a:ln>
        </p:spPr>
      </p:cxnSp>
      <p:cxnSp>
        <p:nvCxnSpPr>
          <p:cNvPr id="335" name="Google Shape;335;p3"/>
          <p:cNvCxnSpPr/>
          <p:nvPr/>
        </p:nvCxnSpPr>
        <p:spPr>
          <a:xfrm flipH="1">
            <a:off x="5519421" y="3647761"/>
            <a:ext cx="464580" cy="545779"/>
          </a:xfrm>
          <a:prstGeom prst="straightConnector1">
            <a:avLst/>
          </a:prstGeom>
          <a:noFill/>
          <a:ln w="9525" cap="rnd" cmpd="sng">
            <a:solidFill>
              <a:srgbClr val="4B4B4B"/>
            </a:solidFill>
            <a:prstDash val="solid"/>
            <a:round/>
            <a:headEnd type="oval" w="sm" len="sm"/>
            <a:tailEnd type="none" w="sm" len="sm"/>
          </a:ln>
        </p:spPr>
      </p:cxnSp>
      <p:cxnSp>
        <p:nvCxnSpPr>
          <p:cNvPr id="336" name="Google Shape;336;p3"/>
          <p:cNvCxnSpPr/>
          <p:nvPr/>
        </p:nvCxnSpPr>
        <p:spPr>
          <a:xfrm rot="10800000">
            <a:off x="6415791" y="5613101"/>
            <a:ext cx="624000" cy="0"/>
          </a:xfrm>
          <a:prstGeom prst="straightConnector1">
            <a:avLst/>
          </a:prstGeom>
          <a:noFill/>
          <a:ln w="9525" cap="rnd" cmpd="sng">
            <a:solidFill>
              <a:srgbClr val="4B4B4B"/>
            </a:solidFill>
            <a:prstDash val="solid"/>
            <a:round/>
            <a:headEnd type="oval" w="sm" len="sm"/>
            <a:tailEnd type="oval" w="sm" len="sm"/>
          </a:ln>
        </p:spPr>
      </p:cxnSp>
      <p:cxnSp>
        <p:nvCxnSpPr>
          <p:cNvPr id="337" name="Google Shape;337;p3"/>
          <p:cNvCxnSpPr/>
          <p:nvPr/>
        </p:nvCxnSpPr>
        <p:spPr>
          <a:xfrm rot="10800000">
            <a:off x="6756107" y="4574728"/>
            <a:ext cx="240000" cy="0"/>
          </a:xfrm>
          <a:prstGeom prst="straightConnector1">
            <a:avLst/>
          </a:prstGeom>
          <a:noFill/>
          <a:ln w="9525" cap="rnd" cmpd="sng">
            <a:solidFill>
              <a:srgbClr val="4B4B4B"/>
            </a:solidFill>
            <a:prstDash val="solid"/>
            <a:round/>
            <a:headEnd type="oval" w="sm" len="sm"/>
            <a:tailEnd type="none" w="sm" len="sm"/>
          </a:ln>
        </p:spPr>
      </p:cxnSp>
      <p:cxnSp>
        <p:nvCxnSpPr>
          <p:cNvPr id="338" name="Google Shape;338;p3"/>
          <p:cNvCxnSpPr/>
          <p:nvPr/>
        </p:nvCxnSpPr>
        <p:spPr>
          <a:xfrm>
            <a:off x="6239435" y="3530572"/>
            <a:ext cx="511867" cy="1038117"/>
          </a:xfrm>
          <a:prstGeom prst="straightConnector1">
            <a:avLst/>
          </a:prstGeom>
          <a:noFill/>
          <a:ln w="9525" cap="rnd" cmpd="sng">
            <a:solidFill>
              <a:srgbClr val="4B4B4B"/>
            </a:solidFill>
            <a:prstDash val="solid"/>
            <a:round/>
            <a:headEnd type="oval" w="sm" len="sm"/>
            <a:tailEnd type="none" w="sm" len="sm"/>
          </a:ln>
        </p:spPr>
      </p:cxnSp>
      <p:cxnSp>
        <p:nvCxnSpPr>
          <p:cNvPr id="339" name="Google Shape;339;p3"/>
          <p:cNvCxnSpPr/>
          <p:nvPr/>
        </p:nvCxnSpPr>
        <p:spPr>
          <a:xfrm rot="10800000">
            <a:off x="5272796" y="3382821"/>
            <a:ext cx="624000" cy="0"/>
          </a:xfrm>
          <a:prstGeom prst="straightConnector1">
            <a:avLst/>
          </a:prstGeom>
          <a:noFill/>
          <a:ln w="9525" cap="rnd" cmpd="sng">
            <a:solidFill>
              <a:srgbClr val="4B4B4B"/>
            </a:solidFill>
            <a:prstDash val="solid"/>
            <a:round/>
            <a:headEnd type="oval" w="sm" len="sm"/>
            <a:tailEnd type="oval" w="sm" len="sm"/>
          </a:ln>
        </p:spPr>
      </p:cxnSp>
      <p:cxnSp>
        <p:nvCxnSpPr>
          <p:cNvPr id="340" name="Google Shape;340;p3"/>
          <p:cNvCxnSpPr/>
          <p:nvPr/>
        </p:nvCxnSpPr>
        <p:spPr>
          <a:xfrm rot="10800000">
            <a:off x="5243648" y="2487751"/>
            <a:ext cx="262333" cy="0"/>
          </a:xfrm>
          <a:prstGeom prst="straightConnector1">
            <a:avLst/>
          </a:prstGeom>
          <a:noFill/>
          <a:ln w="9525" cap="rnd" cmpd="sng">
            <a:solidFill>
              <a:srgbClr val="4B4B4B"/>
            </a:solidFill>
            <a:prstDash val="solid"/>
            <a:round/>
            <a:headEnd type="none" w="sm" len="sm"/>
            <a:tailEnd type="oval" w="sm" len="sm"/>
          </a:ln>
        </p:spPr>
      </p:cxnSp>
      <p:cxnSp>
        <p:nvCxnSpPr>
          <p:cNvPr id="341" name="Google Shape;341;p3"/>
          <p:cNvCxnSpPr/>
          <p:nvPr/>
        </p:nvCxnSpPr>
        <p:spPr>
          <a:xfrm rot="10800000">
            <a:off x="5504180" y="2484120"/>
            <a:ext cx="551941" cy="223485"/>
          </a:xfrm>
          <a:prstGeom prst="straightConnector1">
            <a:avLst/>
          </a:prstGeom>
          <a:noFill/>
          <a:ln w="9525" cap="rnd" cmpd="sng">
            <a:solidFill>
              <a:srgbClr val="4B4B4B"/>
            </a:solidFill>
            <a:prstDash val="solid"/>
            <a:round/>
            <a:headEnd type="oval" w="sm" len="sm"/>
            <a:tailEnd type="none" w="sm" len="sm"/>
          </a:ln>
        </p:spPr>
      </p:cxnSp>
      <p:cxnSp>
        <p:nvCxnSpPr>
          <p:cNvPr id="342" name="Google Shape;342;p3"/>
          <p:cNvCxnSpPr/>
          <p:nvPr/>
        </p:nvCxnSpPr>
        <p:spPr>
          <a:xfrm rot="10800000">
            <a:off x="5244584" y="1654652"/>
            <a:ext cx="262333" cy="0"/>
          </a:xfrm>
          <a:prstGeom prst="straightConnector1">
            <a:avLst/>
          </a:prstGeom>
          <a:noFill/>
          <a:ln w="9525" cap="rnd" cmpd="sng">
            <a:solidFill>
              <a:srgbClr val="4B4B4B"/>
            </a:solidFill>
            <a:prstDash val="solid"/>
            <a:round/>
            <a:headEnd type="none" w="sm" len="sm"/>
            <a:tailEnd type="oval" w="sm" len="sm"/>
          </a:ln>
        </p:spPr>
      </p:cxnSp>
      <p:cxnSp>
        <p:nvCxnSpPr>
          <p:cNvPr id="343" name="Google Shape;343;p3"/>
          <p:cNvCxnSpPr/>
          <p:nvPr/>
        </p:nvCxnSpPr>
        <p:spPr>
          <a:xfrm flipH="1">
            <a:off x="5509260" y="1488142"/>
            <a:ext cx="480523" cy="165399"/>
          </a:xfrm>
          <a:prstGeom prst="straightConnector1">
            <a:avLst/>
          </a:prstGeom>
          <a:noFill/>
          <a:ln w="9525" cap="rnd" cmpd="sng">
            <a:solidFill>
              <a:srgbClr val="4B4B4B"/>
            </a:solidFill>
            <a:prstDash val="solid"/>
            <a:round/>
            <a:headEnd type="oval" w="sm" len="sm"/>
            <a:tailEnd type="none" w="sm" len="sm"/>
          </a:ln>
        </p:spPr>
      </p:cxnSp>
      <p:cxnSp>
        <p:nvCxnSpPr>
          <p:cNvPr id="344" name="Google Shape;344;p3"/>
          <p:cNvCxnSpPr/>
          <p:nvPr/>
        </p:nvCxnSpPr>
        <p:spPr>
          <a:xfrm rot="10800000">
            <a:off x="6776364" y="3626572"/>
            <a:ext cx="262333" cy="0"/>
          </a:xfrm>
          <a:prstGeom prst="straightConnector1">
            <a:avLst/>
          </a:prstGeom>
          <a:noFill/>
          <a:ln w="9525" cap="rnd" cmpd="sng">
            <a:solidFill>
              <a:srgbClr val="4B4B4B"/>
            </a:solidFill>
            <a:prstDash val="solid"/>
            <a:round/>
            <a:headEnd type="oval" w="sm" len="sm"/>
            <a:tailEnd type="none" w="sm" len="sm"/>
          </a:ln>
        </p:spPr>
      </p:cxnSp>
      <p:cxnSp>
        <p:nvCxnSpPr>
          <p:cNvPr id="345" name="Google Shape;345;p3"/>
          <p:cNvCxnSpPr/>
          <p:nvPr/>
        </p:nvCxnSpPr>
        <p:spPr>
          <a:xfrm>
            <a:off x="6239436" y="2550196"/>
            <a:ext cx="535969" cy="1076377"/>
          </a:xfrm>
          <a:prstGeom prst="straightConnector1">
            <a:avLst/>
          </a:prstGeom>
          <a:noFill/>
          <a:ln w="9525" cap="rnd" cmpd="sng">
            <a:solidFill>
              <a:srgbClr val="4B4B4B"/>
            </a:solidFill>
            <a:prstDash val="solid"/>
            <a:round/>
            <a:headEnd type="oval" w="sm" len="sm"/>
            <a:tailEnd type="none" w="sm" len="sm"/>
          </a:ln>
        </p:spPr>
      </p:cxnSp>
      <p:cxnSp>
        <p:nvCxnSpPr>
          <p:cNvPr id="346" name="Google Shape;346;p3"/>
          <p:cNvCxnSpPr/>
          <p:nvPr/>
        </p:nvCxnSpPr>
        <p:spPr>
          <a:xfrm rot="10800000">
            <a:off x="6756107" y="2731043"/>
            <a:ext cx="254293" cy="0"/>
          </a:xfrm>
          <a:prstGeom prst="straightConnector1">
            <a:avLst/>
          </a:prstGeom>
          <a:noFill/>
          <a:ln w="9525" cap="rnd" cmpd="sng">
            <a:solidFill>
              <a:srgbClr val="4B4B4B"/>
            </a:solidFill>
            <a:prstDash val="solid"/>
            <a:round/>
            <a:headEnd type="oval" w="sm" len="sm"/>
            <a:tailEnd type="none" w="sm" len="sm"/>
          </a:ln>
        </p:spPr>
      </p:cxnSp>
      <p:cxnSp>
        <p:nvCxnSpPr>
          <p:cNvPr id="347" name="Google Shape;347;p3"/>
          <p:cNvCxnSpPr/>
          <p:nvPr/>
        </p:nvCxnSpPr>
        <p:spPr>
          <a:xfrm>
            <a:off x="6096119" y="2038527"/>
            <a:ext cx="655183" cy="692516"/>
          </a:xfrm>
          <a:prstGeom prst="straightConnector1">
            <a:avLst/>
          </a:prstGeom>
          <a:noFill/>
          <a:ln w="9525" cap="rnd" cmpd="sng">
            <a:solidFill>
              <a:srgbClr val="4B4B4B"/>
            </a:solidFill>
            <a:prstDash val="solid"/>
            <a:round/>
            <a:headEnd type="oval" w="sm" len="sm"/>
            <a:tailEnd type="none" w="sm" len="sm"/>
          </a:ln>
        </p:spPr>
      </p:cxnSp>
      <p:cxnSp>
        <p:nvCxnSpPr>
          <p:cNvPr id="348" name="Google Shape;348;p3"/>
          <p:cNvCxnSpPr/>
          <p:nvPr/>
        </p:nvCxnSpPr>
        <p:spPr>
          <a:xfrm rot="10800000">
            <a:off x="6767034" y="1589647"/>
            <a:ext cx="262333" cy="0"/>
          </a:xfrm>
          <a:prstGeom prst="straightConnector1">
            <a:avLst/>
          </a:prstGeom>
          <a:noFill/>
          <a:ln w="9525" cap="rnd" cmpd="sng">
            <a:solidFill>
              <a:srgbClr val="4B4B4B"/>
            </a:solidFill>
            <a:prstDash val="solid"/>
            <a:round/>
            <a:headEnd type="oval" w="sm" len="sm"/>
            <a:tailEnd type="none" w="sm" len="sm"/>
          </a:ln>
        </p:spPr>
      </p:cxnSp>
      <p:cxnSp>
        <p:nvCxnSpPr>
          <p:cNvPr id="349" name="Google Shape;349;p3"/>
          <p:cNvCxnSpPr/>
          <p:nvPr/>
        </p:nvCxnSpPr>
        <p:spPr>
          <a:xfrm>
            <a:off x="6096119" y="1299319"/>
            <a:ext cx="670915" cy="290293"/>
          </a:xfrm>
          <a:prstGeom prst="straightConnector1">
            <a:avLst/>
          </a:prstGeom>
          <a:noFill/>
          <a:ln w="9525" cap="rnd" cmpd="sng">
            <a:solidFill>
              <a:srgbClr val="4B4B4B"/>
            </a:solidFill>
            <a:prstDash val="solid"/>
            <a:round/>
            <a:headEnd type="oval" w="sm" len="sm"/>
            <a:tailEnd type="none" w="sm" len="sm"/>
          </a:ln>
        </p:spPr>
      </p:cxnSp>
      <p:sp>
        <p:nvSpPr>
          <p:cNvPr id="350" name="Google Shape;350;p3"/>
          <p:cNvSpPr/>
          <p:nvPr/>
        </p:nvSpPr>
        <p:spPr>
          <a:xfrm>
            <a:off x="10631873" y="1238950"/>
            <a:ext cx="1593000" cy="704700"/>
          </a:xfrm>
          <a:prstGeom prst="rect">
            <a:avLst/>
          </a:prstGeom>
          <a:noFill/>
          <a:ln>
            <a:noFill/>
          </a:ln>
        </p:spPr>
        <p:txBody>
          <a:bodyPr spcFirstLastPara="1" wrap="square" lIns="121900" tIns="60950" rIns="121900" bIns="60950" anchor="t" anchorCtr="0">
            <a:spAutoFit/>
          </a:bodyPr>
          <a:lstStyle/>
          <a:p>
            <a:pPr marL="0" marR="0" lvl="0" indent="0" algn="l" rtl="0">
              <a:lnSpc>
                <a:spcPct val="90000"/>
              </a:lnSpc>
              <a:spcBef>
                <a:spcPts val="0"/>
              </a:spcBef>
              <a:spcAft>
                <a:spcPts val="0"/>
              </a:spcAft>
              <a:buNone/>
            </a:pPr>
            <a:r>
              <a:rPr lang="en-US" sz="1400" b="1">
                <a:solidFill>
                  <a:srgbClr val="FFFFFF"/>
                </a:solidFill>
                <a:latin typeface="Arial"/>
                <a:ea typeface="Arial"/>
                <a:cs typeface="Arial"/>
                <a:sym typeface="Arial"/>
              </a:rPr>
              <a:t>Meningit</a:t>
            </a:r>
            <a:r>
              <a:rPr lang="en-US" b="1">
                <a:solidFill>
                  <a:srgbClr val="FFFFFF"/>
                </a:solidFill>
              </a:rPr>
              <a:t>ida</a:t>
            </a:r>
            <a:endParaRPr/>
          </a:p>
          <a:p>
            <a:pPr marL="0" marR="0" lvl="0" indent="0" algn="l" rtl="0">
              <a:lnSpc>
                <a:spcPct val="90000"/>
              </a:lnSpc>
              <a:spcBef>
                <a:spcPts val="0"/>
              </a:spcBef>
              <a:spcAft>
                <a:spcPts val="0"/>
              </a:spcAft>
              <a:buNone/>
            </a:pPr>
            <a:r>
              <a:rPr lang="en-US" sz="1400" b="1">
                <a:solidFill>
                  <a:srgbClr val="FFFFFF"/>
                </a:solidFill>
                <a:latin typeface="Arial"/>
                <a:ea typeface="Arial"/>
                <a:cs typeface="Arial"/>
                <a:sym typeface="Arial"/>
              </a:rPr>
              <a:t>Encephaliti</a:t>
            </a:r>
            <a:r>
              <a:rPr lang="en-US" b="1">
                <a:solidFill>
                  <a:srgbClr val="FFFFFF"/>
                </a:solidFill>
              </a:rPr>
              <a:t>da</a:t>
            </a:r>
            <a:endParaRPr/>
          </a:p>
          <a:p>
            <a:pPr marL="0" marR="0" lvl="0" indent="0" algn="l" rtl="0">
              <a:lnSpc>
                <a:spcPct val="90000"/>
              </a:lnSpc>
              <a:spcBef>
                <a:spcPts val="0"/>
              </a:spcBef>
              <a:spcAft>
                <a:spcPts val="0"/>
              </a:spcAft>
              <a:buNone/>
            </a:pPr>
            <a:r>
              <a:rPr lang="en-US" sz="1400" b="1">
                <a:solidFill>
                  <a:srgbClr val="FFFFFF"/>
                </a:solidFill>
                <a:latin typeface="Arial"/>
                <a:ea typeface="Arial"/>
                <a:cs typeface="Arial"/>
                <a:sym typeface="Arial"/>
              </a:rPr>
              <a:t>Myastheni</a:t>
            </a:r>
            <a:r>
              <a:rPr lang="en-US" b="1">
                <a:solidFill>
                  <a:srgbClr val="FFFFFF"/>
                </a:solidFill>
              </a:rPr>
              <a:t>e</a:t>
            </a:r>
            <a:endParaRPr/>
          </a:p>
        </p:txBody>
      </p:sp>
      <p:sp>
        <p:nvSpPr>
          <p:cNvPr id="351" name="Google Shape;351;p3"/>
          <p:cNvSpPr/>
          <p:nvPr/>
        </p:nvSpPr>
        <p:spPr>
          <a:xfrm>
            <a:off x="9349075" y="5353507"/>
            <a:ext cx="1718476" cy="553997"/>
          </a:xfrm>
          <a:prstGeom prst="rect">
            <a:avLst/>
          </a:prstGeom>
          <a:noFill/>
          <a:ln>
            <a:noFill/>
          </a:ln>
        </p:spPr>
        <p:txBody>
          <a:bodyPr spcFirstLastPara="1" wrap="square" lIns="121900" tIns="60950" rIns="121900" bIns="60950" anchor="t" anchorCtr="0">
            <a:spAutoFit/>
          </a:bodyPr>
          <a:lstStyle/>
          <a:p>
            <a:pPr marL="0" marR="0" lvl="0" indent="0" algn="l" rtl="0">
              <a:spcBef>
                <a:spcPts val="0"/>
              </a:spcBef>
              <a:spcAft>
                <a:spcPts val="0"/>
              </a:spcAft>
              <a:buNone/>
            </a:pPr>
            <a:r>
              <a:rPr lang="en-US" sz="1400" b="1">
                <a:solidFill>
                  <a:srgbClr val="FFFFFF"/>
                </a:solidFill>
                <a:latin typeface="Arial"/>
                <a:ea typeface="Arial"/>
                <a:cs typeface="Arial"/>
                <a:sym typeface="Arial"/>
              </a:rPr>
              <a:t>Vitiligo</a:t>
            </a:r>
            <a:endParaRPr/>
          </a:p>
          <a:p>
            <a:pPr marL="0" lvl="0" indent="0" algn="l" rtl="0">
              <a:spcBef>
                <a:spcPts val="0"/>
              </a:spcBef>
              <a:spcAft>
                <a:spcPts val="0"/>
              </a:spcAft>
              <a:buClr>
                <a:schemeClr val="dk1"/>
              </a:buClr>
              <a:buFont typeface="Arial"/>
              <a:buNone/>
            </a:pPr>
            <a:r>
              <a:rPr lang="en-US" b="1">
                <a:solidFill>
                  <a:schemeClr val="lt1"/>
                </a:solidFill>
              </a:rPr>
              <a:t>Vyrážka</a:t>
            </a:r>
            <a:endParaRPr/>
          </a:p>
        </p:txBody>
      </p:sp>
      <p:sp>
        <p:nvSpPr>
          <p:cNvPr id="352" name="Google Shape;352;p3"/>
          <p:cNvSpPr/>
          <p:nvPr/>
        </p:nvSpPr>
        <p:spPr>
          <a:xfrm>
            <a:off x="2344023" y="1396213"/>
            <a:ext cx="1414500" cy="554100"/>
          </a:xfrm>
          <a:prstGeom prst="rect">
            <a:avLst/>
          </a:prstGeom>
          <a:noFill/>
          <a:ln>
            <a:noFill/>
          </a:ln>
        </p:spPr>
        <p:txBody>
          <a:bodyPr spcFirstLastPara="1" wrap="square" lIns="121900" tIns="60950" rIns="121900" bIns="60950" anchor="t" anchorCtr="0">
            <a:spAutoFit/>
          </a:bodyPr>
          <a:lstStyle/>
          <a:p>
            <a:pPr marL="0" marR="0" lvl="0" indent="0" algn="r" rtl="0">
              <a:spcBef>
                <a:spcPts val="0"/>
              </a:spcBef>
              <a:spcAft>
                <a:spcPts val="0"/>
              </a:spcAft>
              <a:buNone/>
            </a:pPr>
            <a:r>
              <a:rPr lang="en-US" sz="1400" b="1">
                <a:solidFill>
                  <a:srgbClr val="FFFFFF"/>
                </a:solidFill>
                <a:latin typeface="Arial"/>
                <a:ea typeface="Arial"/>
                <a:cs typeface="Arial"/>
                <a:sym typeface="Arial"/>
              </a:rPr>
              <a:t>Blephariti</a:t>
            </a:r>
            <a:r>
              <a:rPr lang="en-US" b="1">
                <a:solidFill>
                  <a:srgbClr val="FFFFFF"/>
                </a:solidFill>
              </a:rPr>
              <a:t>da</a:t>
            </a:r>
            <a:endParaRPr/>
          </a:p>
          <a:p>
            <a:pPr marL="0" marR="0" lvl="0" indent="0" algn="r" rtl="0">
              <a:spcBef>
                <a:spcPts val="0"/>
              </a:spcBef>
              <a:spcAft>
                <a:spcPts val="0"/>
              </a:spcAft>
              <a:buNone/>
            </a:pPr>
            <a:r>
              <a:rPr lang="en-US" sz="1400" b="1">
                <a:solidFill>
                  <a:srgbClr val="FFFFFF"/>
                </a:solidFill>
                <a:latin typeface="Arial"/>
                <a:ea typeface="Arial"/>
                <a:cs typeface="Arial"/>
                <a:sym typeface="Arial"/>
              </a:rPr>
              <a:t>Retinit</a:t>
            </a:r>
            <a:r>
              <a:rPr lang="en-US" b="1">
                <a:solidFill>
                  <a:srgbClr val="FFFFFF"/>
                </a:solidFill>
              </a:rPr>
              <a:t>ida</a:t>
            </a:r>
            <a:endParaRPr/>
          </a:p>
        </p:txBody>
      </p:sp>
      <p:sp>
        <p:nvSpPr>
          <p:cNvPr id="353" name="Google Shape;353;p3"/>
          <p:cNvSpPr/>
          <p:nvPr/>
        </p:nvSpPr>
        <p:spPr>
          <a:xfrm>
            <a:off x="-1902" y="3966888"/>
            <a:ext cx="1083300" cy="554100"/>
          </a:xfrm>
          <a:prstGeom prst="rect">
            <a:avLst/>
          </a:prstGeom>
          <a:noFill/>
          <a:ln>
            <a:noFill/>
          </a:ln>
        </p:spPr>
        <p:txBody>
          <a:bodyPr spcFirstLastPara="1" wrap="square" lIns="121900" tIns="60950" rIns="121900" bIns="60950" anchor="t" anchorCtr="0">
            <a:spAutoFit/>
          </a:bodyPr>
          <a:lstStyle/>
          <a:p>
            <a:pPr marL="0" marR="0" lvl="0" indent="0" algn="r" rtl="0">
              <a:spcBef>
                <a:spcPts val="0"/>
              </a:spcBef>
              <a:spcAft>
                <a:spcPts val="0"/>
              </a:spcAft>
              <a:buNone/>
            </a:pPr>
            <a:r>
              <a:rPr lang="en-US" b="1">
                <a:solidFill>
                  <a:srgbClr val="FFFFFF"/>
                </a:solidFill>
              </a:rPr>
              <a:t>Kolitida</a:t>
            </a:r>
            <a:endParaRPr/>
          </a:p>
          <a:p>
            <a:pPr marL="0" marR="0" lvl="0" indent="0" algn="r" rtl="0">
              <a:spcBef>
                <a:spcPts val="0"/>
              </a:spcBef>
              <a:spcAft>
                <a:spcPts val="0"/>
              </a:spcAft>
              <a:buNone/>
            </a:pPr>
            <a:r>
              <a:rPr lang="en-US" sz="1400" b="1">
                <a:solidFill>
                  <a:srgbClr val="FFFFFF"/>
                </a:solidFill>
                <a:latin typeface="Arial"/>
                <a:ea typeface="Arial"/>
                <a:cs typeface="Arial"/>
                <a:sym typeface="Arial"/>
              </a:rPr>
              <a:t>Ileitida</a:t>
            </a:r>
            <a:endParaRPr/>
          </a:p>
        </p:txBody>
      </p:sp>
      <p:sp>
        <p:nvSpPr>
          <p:cNvPr id="354" name="Google Shape;354;p3"/>
          <p:cNvSpPr/>
          <p:nvPr/>
        </p:nvSpPr>
        <p:spPr>
          <a:xfrm>
            <a:off x="1781780" y="5689654"/>
            <a:ext cx="2033619" cy="553997"/>
          </a:xfrm>
          <a:prstGeom prst="rect">
            <a:avLst/>
          </a:prstGeom>
          <a:noFill/>
          <a:ln>
            <a:noFill/>
          </a:ln>
        </p:spPr>
        <p:txBody>
          <a:bodyPr spcFirstLastPara="1" wrap="square" lIns="121900" tIns="60950" rIns="121900" bIns="60950" anchor="t" anchorCtr="0">
            <a:spAutoFit/>
          </a:bodyPr>
          <a:lstStyle/>
          <a:p>
            <a:pPr marL="0" marR="0" lvl="0" indent="0" algn="r" rtl="0">
              <a:spcBef>
                <a:spcPts val="0"/>
              </a:spcBef>
              <a:spcAft>
                <a:spcPts val="0"/>
              </a:spcAft>
              <a:buNone/>
            </a:pPr>
            <a:r>
              <a:rPr lang="en-US" sz="1400" b="1">
                <a:solidFill>
                  <a:srgbClr val="FFFFFF"/>
                </a:solidFill>
                <a:latin typeface="Arial"/>
                <a:ea typeface="Arial"/>
                <a:cs typeface="Arial"/>
                <a:sym typeface="Arial"/>
              </a:rPr>
              <a:t>Neutropeni</a:t>
            </a:r>
            <a:r>
              <a:rPr lang="en-US" b="1">
                <a:solidFill>
                  <a:srgbClr val="FFFFFF"/>
                </a:solidFill>
              </a:rPr>
              <a:t>e</a:t>
            </a:r>
            <a:endParaRPr/>
          </a:p>
          <a:p>
            <a:pPr marL="0" marR="0" lvl="0" indent="0" algn="r" rtl="0">
              <a:spcBef>
                <a:spcPts val="0"/>
              </a:spcBef>
              <a:spcAft>
                <a:spcPts val="0"/>
              </a:spcAft>
              <a:buNone/>
            </a:pPr>
            <a:r>
              <a:rPr lang="en-US" sz="1400" b="1">
                <a:solidFill>
                  <a:srgbClr val="FFFFFF"/>
                </a:solidFill>
                <a:latin typeface="Arial"/>
                <a:ea typeface="Arial"/>
                <a:cs typeface="Arial"/>
                <a:sym typeface="Arial"/>
              </a:rPr>
              <a:t>Haemophili</a:t>
            </a:r>
            <a:r>
              <a:rPr lang="en-US" b="1">
                <a:solidFill>
                  <a:srgbClr val="FFFFFF"/>
                </a:solidFill>
              </a:rPr>
              <a:t>e</a:t>
            </a:r>
            <a:endParaRPr/>
          </a:p>
        </p:txBody>
      </p:sp>
      <p:sp>
        <p:nvSpPr>
          <p:cNvPr id="355" name="Google Shape;355;p3"/>
          <p:cNvSpPr/>
          <p:nvPr/>
        </p:nvSpPr>
        <p:spPr>
          <a:xfrm>
            <a:off x="10213547" y="5353500"/>
            <a:ext cx="2210400" cy="554100"/>
          </a:xfrm>
          <a:prstGeom prst="rect">
            <a:avLst/>
          </a:prstGeom>
          <a:noFill/>
          <a:ln>
            <a:noFill/>
          </a:ln>
        </p:spPr>
        <p:txBody>
          <a:bodyPr spcFirstLastPara="1" wrap="square" lIns="121900" tIns="60950" rIns="121900" bIns="60950" anchor="t" anchorCtr="0">
            <a:spAutoFit/>
          </a:bodyPr>
          <a:lstStyle/>
          <a:p>
            <a:pPr marL="0" marR="0" lvl="0" indent="0" algn="l" rtl="0">
              <a:spcBef>
                <a:spcPts val="0"/>
              </a:spcBef>
              <a:spcAft>
                <a:spcPts val="0"/>
              </a:spcAft>
              <a:buNone/>
            </a:pPr>
            <a:r>
              <a:rPr lang="en-US" sz="1400" b="1">
                <a:solidFill>
                  <a:srgbClr val="FFFFFF"/>
                </a:solidFill>
                <a:latin typeface="Arial"/>
                <a:ea typeface="Arial"/>
                <a:cs typeface="Arial"/>
                <a:sym typeface="Arial"/>
              </a:rPr>
              <a:t>Psori</a:t>
            </a:r>
            <a:r>
              <a:rPr lang="en-US" b="1">
                <a:solidFill>
                  <a:srgbClr val="FFFFFF"/>
                </a:solidFill>
              </a:rPr>
              <a:t>áza</a:t>
            </a:r>
            <a:endParaRPr/>
          </a:p>
          <a:p>
            <a:pPr marL="0" marR="0" lvl="0" indent="0" algn="l" rtl="0">
              <a:spcBef>
                <a:spcPts val="0"/>
              </a:spcBef>
              <a:spcAft>
                <a:spcPts val="0"/>
              </a:spcAft>
              <a:buNone/>
            </a:pPr>
            <a:r>
              <a:rPr lang="en-US" b="1">
                <a:solidFill>
                  <a:srgbClr val="FFFFFF"/>
                </a:solidFill>
              </a:rPr>
              <a:t>Sy </a:t>
            </a:r>
            <a:r>
              <a:rPr lang="en-US" sz="1400" b="1">
                <a:solidFill>
                  <a:srgbClr val="FFFFFF"/>
                </a:solidFill>
                <a:latin typeface="Arial"/>
                <a:ea typeface="Arial"/>
                <a:cs typeface="Arial"/>
                <a:sym typeface="Arial"/>
              </a:rPr>
              <a:t>Stevens Johnson</a:t>
            </a:r>
            <a:endParaRPr/>
          </a:p>
        </p:txBody>
      </p:sp>
      <p:sp>
        <p:nvSpPr>
          <p:cNvPr id="356" name="Google Shape;356;p3"/>
          <p:cNvSpPr/>
          <p:nvPr/>
        </p:nvSpPr>
        <p:spPr>
          <a:xfrm>
            <a:off x="-758960" y="1402675"/>
            <a:ext cx="2210435" cy="338555"/>
          </a:xfrm>
          <a:prstGeom prst="rect">
            <a:avLst/>
          </a:prstGeom>
          <a:noFill/>
          <a:ln>
            <a:noFill/>
          </a:ln>
        </p:spPr>
        <p:txBody>
          <a:bodyPr spcFirstLastPara="1" wrap="square" lIns="121900" tIns="60950" rIns="121900" bIns="60950" anchor="t" anchorCtr="0">
            <a:spAutoFit/>
          </a:bodyPr>
          <a:lstStyle/>
          <a:p>
            <a:pPr marL="0" marR="0" lvl="0" indent="0" algn="r" rtl="0">
              <a:spcBef>
                <a:spcPts val="0"/>
              </a:spcBef>
              <a:spcAft>
                <a:spcPts val="0"/>
              </a:spcAft>
              <a:buNone/>
            </a:pPr>
            <a:r>
              <a:rPr lang="en-US" sz="1400" b="1">
                <a:solidFill>
                  <a:srgbClr val="FFFFFF"/>
                </a:solidFill>
                <a:latin typeface="Arial"/>
                <a:ea typeface="Arial"/>
                <a:cs typeface="Arial"/>
                <a:sym typeface="Arial"/>
              </a:rPr>
              <a:t>(Epi)scleritida</a:t>
            </a:r>
            <a:endParaRPr sz="1400" b="1">
              <a:solidFill>
                <a:srgbClr val="FFFFFF"/>
              </a:solidFill>
              <a:latin typeface="Arial"/>
              <a:ea typeface="Arial"/>
              <a:cs typeface="Arial"/>
              <a:sym typeface="Arial"/>
            </a:endParaRPr>
          </a:p>
        </p:txBody>
      </p:sp>
      <p:sp>
        <p:nvSpPr>
          <p:cNvPr id="357" name="Google Shape;357;p3"/>
          <p:cNvSpPr txBox="1"/>
          <p:nvPr/>
        </p:nvSpPr>
        <p:spPr>
          <a:xfrm>
            <a:off x="1" y="2272613"/>
            <a:ext cx="1244400" cy="338700"/>
          </a:xfrm>
          <a:prstGeom prst="rect">
            <a:avLst/>
          </a:prstGeom>
          <a:noFill/>
          <a:ln>
            <a:noFill/>
          </a:ln>
        </p:spPr>
        <p:txBody>
          <a:bodyPr spcFirstLastPara="1" wrap="square" lIns="121900" tIns="60950" rIns="121900" bIns="60950" anchor="ctr" anchorCtr="0">
            <a:spAutoFit/>
          </a:bodyPr>
          <a:lstStyle/>
          <a:p>
            <a:pPr marL="0" marR="0" lvl="0" indent="0" algn="r" rtl="0">
              <a:spcBef>
                <a:spcPts val="0"/>
              </a:spcBef>
              <a:spcAft>
                <a:spcPts val="0"/>
              </a:spcAft>
              <a:buNone/>
            </a:pPr>
            <a:r>
              <a:rPr lang="en-US" sz="1400" b="1">
                <a:solidFill>
                  <a:srgbClr val="FFFFFF"/>
                </a:solidFill>
                <a:latin typeface="Arial"/>
                <a:ea typeface="Arial"/>
                <a:cs typeface="Arial"/>
                <a:sym typeface="Arial"/>
              </a:rPr>
              <a:t>Vas</a:t>
            </a:r>
            <a:r>
              <a:rPr lang="en-US" b="1">
                <a:solidFill>
                  <a:srgbClr val="FFFFFF"/>
                </a:solidFill>
              </a:rPr>
              <a:t>k</a:t>
            </a:r>
            <a:r>
              <a:rPr lang="en-US" sz="1400" b="1">
                <a:solidFill>
                  <a:srgbClr val="FFFFFF"/>
                </a:solidFill>
                <a:latin typeface="Arial"/>
                <a:ea typeface="Arial"/>
                <a:cs typeface="Arial"/>
                <a:sym typeface="Arial"/>
              </a:rPr>
              <a:t>ulit</a:t>
            </a:r>
            <a:r>
              <a:rPr lang="en-US" b="1">
                <a:solidFill>
                  <a:srgbClr val="FFFFFF"/>
                </a:solidFill>
              </a:rPr>
              <a:t>ida</a:t>
            </a:r>
            <a:endParaRPr/>
          </a:p>
        </p:txBody>
      </p:sp>
      <p:sp>
        <p:nvSpPr>
          <p:cNvPr id="358" name="Google Shape;358;p3"/>
          <p:cNvSpPr txBox="1"/>
          <p:nvPr/>
        </p:nvSpPr>
        <p:spPr>
          <a:xfrm>
            <a:off x="11021748" y="3377825"/>
            <a:ext cx="1243200" cy="338700"/>
          </a:xfrm>
          <a:prstGeom prst="rect">
            <a:avLst/>
          </a:prstGeom>
          <a:noFill/>
          <a:ln>
            <a:noFill/>
          </a:ln>
        </p:spPr>
        <p:txBody>
          <a:bodyPr spcFirstLastPara="1" wrap="square" lIns="121900" tIns="60950" rIns="121900" bIns="60950" anchor="ctr" anchorCtr="0">
            <a:spAutoFit/>
          </a:bodyPr>
          <a:lstStyle/>
          <a:p>
            <a:pPr marL="0" marR="0" lvl="0" indent="0" algn="l" rtl="0">
              <a:spcBef>
                <a:spcPts val="0"/>
              </a:spcBef>
              <a:spcAft>
                <a:spcPts val="0"/>
              </a:spcAft>
              <a:buNone/>
            </a:pPr>
            <a:r>
              <a:rPr lang="en-US" sz="1400" b="1">
                <a:solidFill>
                  <a:srgbClr val="FFFFFF"/>
                </a:solidFill>
                <a:latin typeface="Arial"/>
                <a:ea typeface="Arial"/>
                <a:cs typeface="Arial"/>
                <a:sym typeface="Arial"/>
              </a:rPr>
              <a:t>Pleuriti</a:t>
            </a:r>
            <a:r>
              <a:rPr lang="en-US" b="1">
                <a:solidFill>
                  <a:srgbClr val="FFFFFF"/>
                </a:solidFill>
              </a:rPr>
              <a:t>da</a:t>
            </a:r>
            <a:endParaRPr sz="1400" b="1">
              <a:solidFill>
                <a:srgbClr val="FFFFFF"/>
              </a:solidFill>
              <a:latin typeface="Arial"/>
              <a:ea typeface="Arial"/>
              <a:cs typeface="Arial"/>
              <a:sym typeface="Arial"/>
            </a:endParaRPr>
          </a:p>
        </p:txBody>
      </p:sp>
      <p:sp>
        <p:nvSpPr>
          <p:cNvPr id="359" name="Google Shape;359;p3"/>
          <p:cNvSpPr txBox="1"/>
          <p:nvPr/>
        </p:nvSpPr>
        <p:spPr>
          <a:xfrm>
            <a:off x="11233009" y="2473155"/>
            <a:ext cx="996427" cy="338555"/>
          </a:xfrm>
          <a:prstGeom prst="rect">
            <a:avLst/>
          </a:prstGeom>
          <a:noFill/>
          <a:ln>
            <a:noFill/>
          </a:ln>
        </p:spPr>
        <p:txBody>
          <a:bodyPr spcFirstLastPara="1" wrap="square" lIns="121900" tIns="60950" rIns="121900" bIns="60950" anchor="ctr" anchorCtr="0">
            <a:spAutoFit/>
          </a:bodyPr>
          <a:lstStyle/>
          <a:p>
            <a:pPr marL="0" marR="0" lvl="0" indent="0" algn="l" rtl="0">
              <a:spcBef>
                <a:spcPts val="0"/>
              </a:spcBef>
              <a:spcAft>
                <a:spcPts val="0"/>
              </a:spcAft>
              <a:buNone/>
            </a:pPr>
            <a:r>
              <a:rPr lang="en-US" sz="1400" b="1">
                <a:solidFill>
                  <a:srgbClr val="FFFFFF"/>
                </a:solidFill>
                <a:latin typeface="Arial"/>
                <a:ea typeface="Arial"/>
                <a:cs typeface="Arial"/>
                <a:sym typeface="Arial"/>
              </a:rPr>
              <a:t>Diabetes</a:t>
            </a:r>
            <a:endParaRPr/>
          </a:p>
        </p:txBody>
      </p:sp>
      <p:sp>
        <p:nvSpPr>
          <p:cNvPr id="360" name="Google Shape;360;p3"/>
          <p:cNvSpPr txBox="1"/>
          <p:nvPr/>
        </p:nvSpPr>
        <p:spPr>
          <a:xfrm>
            <a:off x="10213550" y="2687050"/>
            <a:ext cx="2704800" cy="338700"/>
          </a:xfrm>
          <a:prstGeom prst="rect">
            <a:avLst/>
          </a:prstGeom>
          <a:noFill/>
          <a:ln>
            <a:noFill/>
          </a:ln>
        </p:spPr>
        <p:txBody>
          <a:bodyPr spcFirstLastPara="1" wrap="square" lIns="121900" tIns="60950" rIns="121900" bIns="60950" anchor="ctr" anchorCtr="0">
            <a:spAutoFit/>
          </a:bodyPr>
          <a:lstStyle/>
          <a:p>
            <a:pPr marL="0" marR="0" lvl="0" indent="0" algn="l" rtl="0">
              <a:spcBef>
                <a:spcPts val="0"/>
              </a:spcBef>
              <a:spcAft>
                <a:spcPts val="0"/>
              </a:spcAft>
              <a:buNone/>
            </a:pPr>
            <a:r>
              <a:rPr lang="en-US" b="1">
                <a:solidFill>
                  <a:srgbClr val="FFFFFF"/>
                </a:solidFill>
              </a:rPr>
              <a:t>Ledvinová nedostatečnost</a:t>
            </a:r>
            <a:endParaRPr/>
          </a:p>
        </p:txBody>
      </p:sp>
      <p:grpSp>
        <p:nvGrpSpPr>
          <p:cNvPr id="361" name="Google Shape;361;p3"/>
          <p:cNvGrpSpPr/>
          <p:nvPr/>
        </p:nvGrpSpPr>
        <p:grpSpPr>
          <a:xfrm>
            <a:off x="4868597" y="4885525"/>
            <a:ext cx="279785" cy="476079"/>
            <a:chOff x="2721" y="1353"/>
            <a:chExt cx="315" cy="536"/>
          </a:xfrm>
        </p:grpSpPr>
        <p:sp>
          <p:nvSpPr>
            <p:cNvPr id="362" name="Google Shape;362;p3"/>
            <p:cNvSpPr/>
            <p:nvPr/>
          </p:nvSpPr>
          <p:spPr>
            <a:xfrm>
              <a:off x="2721" y="1353"/>
              <a:ext cx="314" cy="283"/>
            </a:xfrm>
            <a:custGeom>
              <a:avLst/>
              <a:gdLst/>
              <a:ahLst/>
              <a:cxnLst/>
              <a:rect l="l" t="t" r="r" b="b"/>
              <a:pathLst>
                <a:path w="229" h="207" extrusionOk="0">
                  <a:moveTo>
                    <a:pt x="184" y="148"/>
                  </a:moveTo>
                  <a:cubicBezTo>
                    <a:pt x="190" y="153"/>
                    <a:pt x="194" y="156"/>
                    <a:pt x="198" y="160"/>
                  </a:cubicBezTo>
                  <a:cubicBezTo>
                    <a:pt x="204" y="167"/>
                    <a:pt x="211" y="165"/>
                    <a:pt x="214" y="157"/>
                  </a:cubicBezTo>
                  <a:cubicBezTo>
                    <a:pt x="219" y="146"/>
                    <a:pt x="216" y="136"/>
                    <a:pt x="210" y="127"/>
                  </a:cubicBezTo>
                  <a:cubicBezTo>
                    <a:pt x="199" y="112"/>
                    <a:pt x="184" y="106"/>
                    <a:pt x="166" y="105"/>
                  </a:cubicBezTo>
                  <a:cubicBezTo>
                    <a:pt x="164" y="110"/>
                    <a:pt x="171" y="116"/>
                    <a:pt x="166" y="118"/>
                  </a:cubicBezTo>
                  <a:cubicBezTo>
                    <a:pt x="162" y="120"/>
                    <a:pt x="159" y="114"/>
                    <a:pt x="156" y="111"/>
                  </a:cubicBezTo>
                  <a:cubicBezTo>
                    <a:pt x="122" y="76"/>
                    <a:pt x="86" y="43"/>
                    <a:pt x="47" y="13"/>
                  </a:cubicBezTo>
                  <a:cubicBezTo>
                    <a:pt x="44" y="11"/>
                    <a:pt x="40" y="9"/>
                    <a:pt x="44" y="5"/>
                  </a:cubicBezTo>
                  <a:cubicBezTo>
                    <a:pt x="47" y="0"/>
                    <a:pt x="51" y="2"/>
                    <a:pt x="54" y="5"/>
                  </a:cubicBezTo>
                  <a:cubicBezTo>
                    <a:pt x="72" y="20"/>
                    <a:pt x="89" y="35"/>
                    <a:pt x="107" y="50"/>
                  </a:cubicBezTo>
                  <a:cubicBezTo>
                    <a:pt x="122" y="62"/>
                    <a:pt x="135" y="75"/>
                    <a:pt x="147" y="88"/>
                  </a:cubicBezTo>
                  <a:cubicBezTo>
                    <a:pt x="154" y="95"/>
                    <a:pt x="162" y="94"/>
                    <a:pt x="169" y="95"/>
                  </a:cubicBezTo>
                  <a:cubicBezTo>
                    <a:pt x="188" y="97"/>
                    <a:pt x="204" y="104"/>
                    <a:pt x="217" y="119"/>
                  </a:cubicBezTo>
                  <a:cubicBezTo>
                    <a:pt x="227" y="131"/>
                    <a:pt x="229" y="145"/>
                    <a:pt x="225" y="160"/>
                  </a:cubicBezTo>
                  <a:cubicBezTo>
                    <a:pt x="222" y="168"/>
                    <a:pt x="216" y="174"/>
                    <a:pt x="206" y="174"/>
                  </a:cubicBezTo>
                  <a:cubicBezTo>
                    <a:pt x="201" y="174"/>
                    <a:pt x="197" y="177"/>
                    <a:pt x="193" y="180"/>
                  </a:cubicBezTo>
                  <a:cubicBezTo>
                    <a:pt x="172" y="197"/>
                    <a:pt x="148" y="207"/>
                    <a:pt x="121" y="204"/>
                  </a:cubicBezTo>
                  <a:cubicBezTo>
                    <a:pt x="89" y="201"/>
                    <a:pt x="75" y="178"/>
                    <a:pt x="77" y="147"/>
                  </a:cubicBezTo>
                  <a:cubicBezTo>
                    <a:pt x="79" y="124"/>
                    <a:pt x="70" y="108"/>
                    <a:pt x="57" y="93"/>
                  </a:cubicBezTo>
                  <a:cubicBezTo>
                    <a:pt x="42" y="77"/>
                    <a:pt x="26" y="63"/>
                    <a:pt x="7" y="53"/>
                  </a:cubicBezTo>
                  <a:cubicBezTo>
                    <a:pt x="4" y="52"/>
                    <a:pt x="0" y="51"/>
                    <a:pt x="4" y="47"/>
                  </a:cubicBezTo>
                  <a:cubicBezTo>
                    <a:pt x="6" y="44"/>
                    <a:pt x="7" y="41"/>
                    <a:pt x="11" y="43"/>
                  </a:cubicBezTo>
                  <a:cubicBezTo>
                    <a:pt x="39" y="59"/>
                    <a:pt x="63" y="79"/>
                    <a:pt x="80" y="107"/>
                  </a:cubicBezTo>
                  <a:cubicBezTo>
                    <a:pt x="87" y="117"/>
                    <a:pt x="89" y="129"/>
                    <a:pt x="88" y="142"/>
                  </a:cubicBezTo>
                  <a:cubicBezTo>
                    <a:pt x="88" y="149"/>
                    <a:pt x="88" y="157"/>
                    <a:pt x="89" y="165"/>
                  </a:cubicBezTo>
                  <a:cubicBezTo>
                    <a:pt x="94" y="186"/>
                    <a:pt x="113" y="198"/>
                    <a:pt x="136" y="194"/>
                  </a:cubicBezTo>
                  <a:cubicBezTo>
                    <a:pt x="151" y="192"/>
                    <a:pt x="166" y="186"/>
                    <a:pt x="180" y="178"/>
                  </a:cubicBezTo>
                  <a:cubicBezTo>
                    <a:pt x="188" y="173"/>
                    <a:pt x="192" y="168"/>
                    <a:pt x="187" y="159"/>
                  </a:cubicBezTo>
                  <a:cubicBezTo>
                    <a:pt x="185" y="156"/>
                    <a:pt x="185" y="153"/>
                    <a:pt x="184" y="148"/>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363" name="Google Shape;363;p3"/>
            <p:cNvSpPr/>
            <p:nvPr/>
          </p:nvSpPr>
          <p:spPr>
            <a:xfrm>
              <a:off x="2937" y="1586"/>
              <a:ext cx="99" cy="298"/>
            </a:xfrm>
            <a:custGeom>
              <a:avLst/>
              <a:gdLst/>
              <a:ahLst/>
              <a:cxnLst/>
              <a:rect l="l" t="t" r="r" b="b"/>
              <a:pathLst>
                <a:path w="72" h="218" extrusionOk="0">
                  <a:moveTo>
                    <a:pt x="72" y="24"/>
                  </a:moveTo>
                  <a:cubicBezTo>
                    <a:pt x="70" y="54"/>
                    <a:pt x="64" y="83"/>
                    <a:pt x="42" y="105"/>
                  </a:cubicBezTo>
                  <a:cubicBezTo>
                    <a:pt x="35" y="112"/>
                    <a:pt x="36" y="121"/>
                    <a:pt x="34" y="129"/>
                  </a:cubicBezTo>
                  <a:cubicBezTo>
                    <a:pt x="28" y="155"/>
                    <a:pt x="23" y="181"/>
                    <a:pt x="14" y="206"/>
                  </a:cubicBezTo>
                  <a:cubicBezTo>
                    <a:pt x="13" y="209"/>
                    <a:pt x="12" y="211"/>
                    <a:pt x="11" y="214"/>
                  </a:cubicBezTo>
                  <a:cubicBezTo>
                    <a:pt x="9" y="217"/>
                    <a:pt x="7" y="218"/>
                    <a:pt x="4" y="217"/>
                  </a:cubicBezTo>
                  <a:cubicBezTo>
                    <a:pt x="0" y="215"/>
                    <a:pt x="0" y="213"/>
                    <a:pt x="1" y="209"/>
                  </a:cubicBezTo>
                  <a:cubicBezTo>
                    <a:pt x="7" y="192"/>
                    <a:pt x="13" y="175"/>
                    <a:pt x="17" y="157"/>
                  </a:cubicBezTo>
                  <a:cubicBezTo>
                    <a:pt x="19" y="146"/>
                    <a:pt x="22" y="135"/>
                    <a:pt x="24" y="123"/>
                  </a:cubicBezTo>
                  <a:cubicBezTo>
                    <a:pt x="26" y="113"/>
                    <a:pt x="30" y="103"/>
                    <a:pt x="37" y="95"/>
                  </a:cubicBezTo>
                  <a:cubicBezTo>
                    <a:pt x="56" y="72"/>
                    <a:pt x="63" y="45"/>
                    <a:pt x="61" y="15"/>
                  </a:cubicBezTo>
                  <a:cubicBezTo>
                    <a:pt x="60" y="11"/>
                    <a:pt x="59" y="6"/>
                    <a:pt x="64" y="2"/>
                  </a:cubicBezTo>
                  <a:cubicBezTo>
                    <a:pt x="65" y="1"/>
                    <a:pt x="67" y="0"/>
                    <a:pt x="68" y="0"/>
                  </a:cubicBezTo>
                  <a:cubicBezTo>
                    <a:pt x="70" y="0"/>
                    <a:pt x="70" y="2"/>
                    <a:pt x="70" y="4"/>
                  </a:cubicBezTo>
                  <a:cubicBezTo>
                    <a:pt x="71" y="10"/>
                    <a:pt x="72" y="17"/>
                    <a:pt x="72" y="24"/>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364" name="Google Shape;364;p3"/>
            <p:cNvSpPr/>
            <p:nvPr/>
          </p:nvSpPr>
          <p:spPr>
            <a:xfrm>
              <a:off x="2818" y="1597"/>
              <a:ext cx="77" cy="292"/>
            </a:xfrm>
            <a:custGeom>
              <a:avLst/>
              <a:gdLst/>
              <a:ahLst/>
              <a:cxnLst/>
              <a:rect l="l" t="t" r="r" b="b"/>
              <a:pathLst>
                <a:path w="56" h="213" extrusionOk="0">
                  <a:moveTo>
                    <a:pt x="5" y="0"/>
                  </a:moveTo>
                  <a:cubicBezTo>
                    <a:pt x="11" y="9"/>
                    <a:pt x="14" y="16"/>
                    <a:pt x="12" y="26"/>
                  </a:cubicBezTo>
                  <a:cubicBezTo>
                    <a:pt x="9" y="42"/>
                    <a:pt x="18" y="55"/>
                    <a:pt x="26" y="68"/>
                  </a:cubicBezTo>
                  <a:cubicBezTo>
                    <a:pt x="30" y="76"/>
                    <a:pt x="35" y="83"/>
                    <a:pt x="40" y="89"/>
                  </a:cubicBezTo>
                  <a:cubicBezTo>
                    <a:pt x="54" y="105"/>
                    <a:pt x="56" y="124"/>
                    <a:pt x="53" y="144"/>
                  </a:cubicBezTo>
                  <a:cubicBezTo>
                    <a:pt x="49" y="164"/>
                    <a:pt x="43" y="183"/>
                    <a:pt x="35" y="202"/>
                  </a:cubicBezTo>
                  <a:cubicBezTo>
                    <a:pt x="34" y="205"/>
                    <a:pt x="34" y="213"/>
                    <a:pt x="26" y="210"/>
                  </a:cubicBezTo>
                  <a:cubicBezTo>
                    <a:pt x="18" y="206"/>
                    <a:pt x="24" y="202"/>
                    <a:pt x="25" y="198"/>
                  </a:cubicBezTo>
                  <a:cubicBezTo>
                    <a:pt x="33" y="179"/>
                    <a:pt x="38" y="161"/>
                    <a:pt x="42" y="141"/>
                  </a:cubicBezTo>
                  <a:cubicBezTo>
                    <a:pt x="46" y="123"/>
                    <a:pt x="42" y="108"/>
                    <a:pt x="31" y="94"/>
                  </a:cubicBezTo>
                  <a:cubicBezTo>
                    <a:pt x="17" y="78"/>
                    <a:pt x="6" y="60"/>
                    <a:pt x="2" y="39"/>
                  </a:cubicBezTo>
                  <a:cubicBezTo>
                    <a:pt x="0" y="26"/>
                    <a:pt x="0" y="14"/>
                    <a:pt x="5" y="0"/>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365" name="Google Shape;365;p3"/>
            <p:cNvSpPr/>
            <p:nvPr/>
          </p:nvSpPr>
          <p:spPr>
            <a:xfrm>
              <a:off x="2851" y="1635"/>
              <a:ext cx="60" cy="110"/>
            </a:xfrm>
            <a:custGeom>
              <a:avLst/>
              <a:gdLst/>
              <a:ahLst/>
              <a:cxnLst/>
              <a:rect l="l" t="t" r="r" b="b"/>
              <a:pathLst>
                <a:path w="44" h="80" extrusionOk="0">
                  <a:moveTo>
                    <a:pt x="40" y="80"/>
                  </a:moveTo>
                  <a:cubicBezTo>
                    <a:pt x="38" y="65"/>
                    <a:pt x="31" y="53"/>
                    <a:pt x="20" y="43"/>
                  </a:cubicBezTo>
                  <a:cubicBezTo>
                    <a:pt x="11" y="34"/>
                    <a:pt x="6" y="23"/>
                    <a:pt x="2" y="11"/>
                  </a:cubicBezTo>
                  <a:cubicBezTo>
                    <a:pt x="1" y="8"/>
                    <a:pt x="0" y="4"/>
                    <a:pt x="3" y="2"/>
                  </a:cubicBezTo>
                  <a:cubicBezTo>
                    <a:pt x="5" y="0"/>
                    <a:pt x="8" y="2"/>
                    <a:pt x="10" y="3"/>
                  </a:cubicBezTo>
                  <a:cubicBezTo>
                    <a:pt x="15" y="4"/>
                    <a:pt x="13" y="7"/>
                    <a:pt x="12" y="10"/>
                  </a:cubicBezTo>
                  <a:cubicBezTo>
                    <a:pt x="11" y="23"/>
                    <a:pt x="18" y="33"/>
                    <a:pt x="27" y="41"/>
                  </a:cubicBezTo>
                  <a:cubicBezTo>
                    <a:pt x="37" y="51"/>
                    <a:pt x="42" y="62"/>
                    <a:pt x="42" y="76"/>
                  </a:cubicBezTo>
                  <a:cubicBezTo>
                    <a:pt x="43" y="78"/>
                    <a:pt x="44" y="80"/>
                    <a:pt x="40" y="80"/>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366" name="Google Shape;366;p3"/>
            <p:cNvSpPr/>
            <p:nvPr/>
          </p:nvSpPr>
          <p:spPr>
            <a:xfrm>
              <a:off x="2906" y="1739"/>
              <a:ext cx="8" cy="22"/>
            </a:xfrm>
            <a:custGeom>
              <a:avLst/>
              <a:gdLst/>
              <a:ahLst/>
              <a:cxnLst/>
              <a:rect l="l" t="t" r="r" b="b"/>
              <a:pathLst>
                <a:path w="6" h="16" extrusionOk="0">
                  <a:moveTo>
                    <a:pt x="0" y="4"/>
                  </a:moveTo>
                  <a:cubicBezTo>
                    <a:pt x="2" y="3"/>
                    <a:pt x="2" y="2"/>
                    <a:pt x="2" y="0"/>
                  </a:cubicBezTo>
                  <a:cubicBezTo>
                    <a:pt x="6" y="5"/>
                    <a:pt x="4" y="11"/>
                    <a:pt x="3" y="16"/>
                  </a:cubicBezTo>
                  <a:cubicBezTo>
                    <a:pt x="2" y="12"/>
                    <a:pt x="1" y="8"/>
                    <a:pt x="0" y="4"/>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367" name="Google Shape;367;p3"/>
            <p:cNvSpPr/>
            <p:nvPr/>
          </p:nvSpPr>
          <p:spPr>
            <a:xfrm>
              <a:off x="2907" y="1776"/>
              <a:ext cx="4" cy="15"/>
            </a:xfrm>
            <a:custGeom>
              <a:avLst/>
              <a:gdLst/>
              <a:ahLst/>
              <a:cxnLst/>
              <a:rect l="l" t="t" r="r" b="b"/>
              <a:pathLst>
                <a:path w="3" h="11" extrusionOk="0">
                  <a:moveTo>
                    <a:pt x="3" y="0"/>
                  </a:moveTo>
                  <a:cubicBezTo>
                    <a:pt x="3" y="3"/>
                    <a:pt x="3" y="6"/>
                    <a:pt x="3" y="11"/>
                  </a:cubicBezTo>
                  <a:cubicBezTo>
                    <a:pt x="0" y="6"/>
                    <a:pt x="2" y="3"/>
                    <a:pt x="3" y="0"/>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grpSp>
      <p:grpSp>
        <p:nvGrpSpPr>
          <p:cNvPr id="368" name="Google Shape;368;p3"/>
          <p:cNvGrpSpPr/>
          <p:nvPr/>
        </p:nvGrpSpPr>
        <p:grpSpPr>
          <a:xfrm>
            <a:off x="4791094" y="5805982"/>
            <a:ext cx="423157" cy="309793"/>
            <a:chOff x="2667" y="1457"/>
            <a:chExt cx="433" cy="317"/>
          </a:xfrm>
        </p:grpSpPr>
        <p:sp>
          <p:nvSpPr>
            <p:cNvPr id="369" name="Google Shape;369;p3"/>
            <p:cNvSpPr/>
            <p:nvPr/>
          </p:nvSpPr>
          <p:spPr>
            <a:xfrm>
              <a:off x="2667" y="1593"/>
              <a:ext cx="223" cy="181"/>
            </a:xfrm>
            <a:custGeom>
              <a:avLst/>
              <a:gdLst/>
              <a:ahLst/>
              <a:cxnLst/>
              <a:rect l="l" t="t" r="r" b="b"/>
              <a:pathLst>
                <a:path w="163" h="131" extrusionOk="0">
                  <a:moveTo>
                    <a:pt x="148" y="54"/>
                  </a:moveTo>
                  <a:cubicBezTo>
                    <a:pt x="134" y="30"/>
                    <a:pt x="113" y="16"/>
                    <a:pt x="88" y="7"/>
                  </a:cubicBezTo>
                  <a:cubicBezTo>
                    <a:pt x="73" y="1"/>
                    <a:pt x="57" y="0"/>
                    <a:pt x="41" y="2"/>
                  </a:cubicBezTo>
                  <a:cubicBezTo>
                    <a:pt x="24" y="4"/>
                    <a:pt x="0" y="28"/>
                    <a:pt x="5" y="54"/>
                  </a:cubicBezTo>
                  <a:cubicBezTo>
                    <a:pt x="8" y="70"/>
                    <a:pt x="21" y="89"/>
                    <a:pt x="39" y="102"/>
                  </a:cubicBezTo>
                  <a:cubicBezTo>
                    <a:pt x="62" y="119"/>
                    <a:pt x="89" y="131"/>
                    <a:pt x="119" y="127"/>
                  </a:cubicBezTo>
                  <a:cubicBezTo>
                    <a:pt x="129" y="126"/>
                    <a:pt x="137" y="123"/>
                    <a:pt x="144" y="116"/>
                  </a:cubicBezTo>
                  <a:cubicBezTo>
                    <a:pt x="163" y="97"/>
                    <a:pt x="160" y="75"/>
                    <a:pt x="148" y="54"/>
                  </a:cubicBezTo>
                  <a:close/>
                  <a:moveTo>
                    <a:pt x="120" y="115"/>
                  </a:moveTo>
                  <a:cubicBezTo>
                    <a:pt x="118" y="118"/>
                    <a:pt x="93" y="117"/>
                    <a:pt x="91" y="115"/>
                  </a:cubicBezTo>
                  <a:cubicBezTo>
                    <a:pt x="59" y="108"/>
                    <a:pt x="31" y="92"/>
                    <a:pt x="18" y="61"/>
                  </a:cubicBezTo>
                  <a:cubicBezTo>
                    <a:pt x="10" y="41"/>
                    <a:pt x="20" y="10"/>
                    <a:pt x="50" y="10"/>
                  </a:cubicBezTo>
                  <a:cubicBezTo>
                    <a:pt x="90" y="10"/>
                    <a:pt x="120" y="29"/>
                    <a:pt x="140" y="62"/>
                  </a:cubicBezTo>
                  <a:cubicBezTo>
                    <a:pt x="155" y="86"/>
                    <a:pt x="145" y="110"/>
                    <a:pt x="120" y="115"/>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370" name="Google Shape;370;p3"/>
            <p:cNvSpPr/>
            <p:nvPr/>
          </p:nvSpPr>
          <p:spPr>
            <a:xfrm>
              <a:off x="2879" y="1563"/>
              <a:ext cx="221" cy="153"/>
            </a:xfrm>
            <a:custGeom>
              <a:avLst/>
              <a:gdLst/>
              <a:ahLst/>
              <a:cxnLst/>
              <a:rect l="l" t="t" r="r" b="b"/>
              <a:pathLst>
                <a:path w="162" h="111" extrusionOk="0">
                  <a:moveTo>
                    <a:pt x="128" y="6"/>
                  </a:moveTo>
                  <a:cubicBezTo>
                    <a:pt x="120" y="3"/>
                    <a:pt x="111" y="3"/>
                    <a:pt x="103" y="1"/>
                  </a:cubicBezTo>
                  <a:cubicBezTo>
                    <a:pt x="97" y="0"/>
                    <a:pt x="93" y="3"/>
                    <a:pt x="88" y="3"/>
                  </a:cubicBezTo>
                  <a:cubicBezTo>
                    <a:pt x="57" y="8"/>
                    <a:pt x="32" y="22"/>
                    <a:pt x="15" y="48"/>
                  </a:cubicBezTo>
                  <a:cubicBezTo>
                    <a:pt x="0" y="70"/>
                    <a:pt x="7" y="94"/>
                    <a:pt x="31" y="105"/>
                  </a:cubicBezTo>
                  <a:cubicBezTo>
                    <a:pt x="41" y="109"/>
                    <a:pt x="52" y="111"/>
                    <a:pt x="62" y="110"/>
                  </a:cubicBezTo>
                  <a:cubicBezTo>
                    <a:pt x="94" y="108"/>
                    <a:pt x="122" y="97"/>
                    <a:pt x="143" y="71"/>
                  </a:cubicBezTo>
                  <a:cubicBezTo>
                    <a:pt x="162" y="48"/>
                    <a:pt x="160" y="18"/>
                    <a:pt x="128" y="6"/>
                  </a:cubicBezTo>
                  <a:close/>
                  <a:moveTo>
                    <a:pt x="141" y="57"/>
                  </a:moveTo>
                  <a:cubicBezTo>
                    <a:pt x="127" y="86"/>
                    <a:pt x="76" y="108"/>
                    <a:pt x="44" y="99"/>
                  </a:cubicBezTo>
                  <a:cubicBezTo>
                    <a:pt x="14" y="91"/>
                    <a:pt x="9" y="67"/>
                    <a:pt x="29" y="43"/>
                  </a:cubicBezTo>
                  <a:cubicBezTo>
                    <a:pt x="48" y="22"/>
                    <a:pt x="73" y="12"/>
                    <a:pt x="102" y="11"/>
                  </a:cubicBezTo>
                  <a:cubicBezTo>
                    <a:pt x="109" y="10"/>
                    <a:pt x="116" y="12"/>
                    <a:pt x="122" y="14"/>
                  </a:cubicBezTo>
                  <a:cubicBezTo>
                    <a:pt x="143" y="19"/>
                    <a:pt x="151" y="38"/>
                    <a:pt x="141" y="57"/>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371" name="Google Shape;371;p3"/>
            <p:cNvSpPr/>
            <p:nvPr/>
          </p:nvSpPr>
          <p:spPr>
            <a:xfrm>
              <a:off x="2743" y="1457"/>
              <a:ext cx="209" cy="139"/>
            </a:xfrm>
            <a:custGeom>
              <a:avLst/>
              <a:gdLst/>
              <a:ahLst/>
              <a:cxnLst/>
              <a:rect l="l" t="t" r="r" b="b"/>
              <a:pathLst>
                <a:path w="153" h="101" extrusionOk="0">
                  <a:moveTo>
                    <a:pt x="136" y="32"/>
                  </a:moveTo>
                  <a:cubicBezTo>
                    <a:pt x="110" y="6"/>
                    <a:pt x="55" y="0"/>
                    <a:pt x="24" y="21"/>
                  </a:cubicBezTo>
                  <a:cubicBezTo>
                    <a:pt x="3" y="35"/>
                    <a:pt x="0" y="61"/>
                    <a:pt x="18" y="78"/>
                  </a:cubicBezTo>
                  <a:cubicBezTo>
                    <a:pt x="36" y="95"/>
                    <a:pt x="58" y="101"/>
                    <a:pt x="85" y="101"/>
                  </a:cubicBezTo>
                  <a:cubicBezTo>
                    <a:pt x="106" y="101"/>
                    <a:pt x="117" y="98"/>
                    <a:pt x="131" y="88"/>
                  </a:cubicBezTo>
                  <a:cubicBezTo>
                    <a:pt x="151" y="74"/>
                    <a:pt x="153" y="50"/>
                    <a:pt x="136" y="32"/>
                  </a:cubicBezTo>
                  <a:close/>
                  <a:moveTo>
                    <a:pt x="116" y="86"/>
                  </a:moveTo>
                  <a:cubicBezTo>
                    <a:pt x="110" y="88"/>
                    <a:pt x="103" y="90"/>
                    <a:pt x="96" y="92"/>
                  </a:cubicBezTo>
                  <a:cubicBezTo>
                    <a:pt x="92" y="93"/>
                    <a:pt x="87" y="92"/>
                    <a:pt x="80" y="93"/>
                  </a:cubicBezTo>
                  <a:cubicBezTo>
                    <a:pt x="61" y="91"/>
                    <a:pt x="41" y="88"/>
                    <a:pt x="25" y="72"/>
                  </a:cubicBezTo>
                  <a:cubicBezTo>
                    <a:pt x="11" y="57"/>
                    <a:pt x="13" y="38"/>
                    <a:pt x="30" y="28"/>
                  </a:cubicBezTo>
                  <a:cubicBezTo>
                    <a:pt x="57" y="11"/>
                    <a:pt x="104" y="15"/>
                    <a:pt x="127" y="36"/>
                  </a:cubicBezTo>
                  <a:cubicBezTo>
                    <a:pt x="145" y="52"/>
                    <a:pt x="140" y="77"/>
                    <a:pt x="116" y="86"/>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372" name="Google Shape;372;p3"/>
            <p:cNvSpPr/>
            <p:nvPr/>
          </p:nvSpPr>
          <p:spPr>
            <a:xfrm>
              <a:off x="2722" y="1633"/>
              <a:ext cx="114" cy="92"/>
            </a:xfrm>
            <a:custGeom>
              <a:avLst/>
              <a:gdLst/>
              <a:ahLst/>
              <a:cxnLst/>
              <a:rect l="l" t="t" r="r" b="b"/>
              <a:pathLst>
                <a:path w="84" h="67" extrusionOk="0">
                  <a:moveTo>
                    <a:pt x="84" y="50"/>
                  </a:moveTo>
                  <a:cubicBezTo>
                    <a:pt x="74" y="67"/>
                    <a:pt x="44" y="59"/>
                    <a:pt x="24" y="44"/>
                  </a:cubicBezTo>
                  <a:cubicBezTo>
                    <a:pt x="5" y="29"/>
                    <a:pt x="0" y="13"/>
                    <a:pt x="9" y="0"/>
                  </a:cubicBezTo>
                  <a:cubicBezTo>
                    <a:pt x="10" y="19"/>
                    <a:pt x="21" y="31"/>
                    <a:pt x="36" y="40"/>
                  </a:cubicBezTo>
                  <a:cubicBezTo>
                    <a:pt x="50" y="50"/>
                    <a:pt x="66" y="54"/>
                    <a:pt x="84" y="50"/>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373" name="Google Shape;373;p3"/>
            <p:cNvSpPr/>
            <p:nvPr/>
          </p:nvSpPr>
          <p:spPr>
            <a:xfrm>
              <a:off x="2939" y="1610"/>
              <a:ext cx="116" cy="67"/>
            </a:xfrm>
            <a:custGeom>
              <a:avLst/>
              <a:gdLst/>
              <a:ahLst/>
              <a:cxnLst/>
              <a:rect l="l" t="t" r="r" b="b"/>
              <a:pathLst>
                <a:path w="85" h="49" extrusionOk="0">
                  <a:moveTo>
                    <a:pt x="77" y="0"/>
                  </a:moveTo>
                  <a:cubicBezTo>
                    <a:pt x="85" y="12"/>
                    <a:pt x="72" y="24"/>
                    <a:pt x="60" y="32"/>
                  </a:cubicBezTo>
                  <a:cubicBezTo>
                    <a:pt x="38" y="46"/>
                    <a:pt x="8" y="49"/>
                    <a:pt x="0" y="33"/>
                  </a:cubicBezTo>
                  <a:cubicBezTo>
                    <a:pt x="33" y="40"/>
                    <a:pt x="60" y="31"/>
                    <a:pt x="77" y="0"/>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374" name="Google Shape;374;p3"/>
            <p:cNvSpPr/>
            <p:nvPr/>
          </p:nvSpPr>
          <p:spPr>
            <a:xfrm>
              <a:off x="2797" y="1516"/>
              <a:ext cx="105" cy="40"/>
            </a:xfrm>
            <a:custGeom>
              <a:avLst/>
              <a:gdLst/>
              <a:ahLst/>
              <a:cxnLst/>
              <a:rect l="l" t="t" r="r" b="b"/>
              <a:pathLst>
                <a:path w="77" h="29" extrusionOk="0">
                  <a:moveTo>
                    <a:pt x="0" y="0"/>
                  </a:moveTo>
                  <a:cubicBezTo>
                    <a:pt x="11" y="14"/>
                    <a:pt x="23" y="21"/>
                    <a:pt x="38" y="21"/>
                  </a:cubicBezTo>
                  <a:cubicBezTo>
                    <a:pt x="53" y="21"/>
                    <a:pt x="68" y="22"/>
                    <a:pt x="77" y="7"/>
                  </a:cubicBezTo>
                  <a:cubicBezTo>
                    <a:pt x="77" y="21"/>
                    <a:pt x="65" y="29"/>
                    <a:pt x="46" y="29"/>
                  </a:cubicBezTo>
                  <a:cubicBezTo>
                    <a:pt x="18" y="29"/>
                    <a:pt x="1" y="19"/>
                    <a:pt x="0" y="0"/>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grpSp>
      <p:cxnSp>
        <p:nvCxnSpPr>
          <p:cNvPr id="375" name="Google Shape;375;p3"/>
          <p:cNvCxnSpPr/>
          <p:nvPr/>
        </p:nvCxnSpPr>
        <p:spPr>
          <a:xfrm rot="10800000">
            <a:off x="5257800" y="5974389"/>
            <a:ext cx="726197" cy="0"/>
          </a:xfrm>
          <a:prstGeom prst="straightConnector1">
            <a:avLst/>
          </a:prstGeom>
          <a:noFill/>
          <a:ln w="9525" cap="rnd" cmpd="sng">
            <a:solidFill>
              <a:srgbClr val="4B4B4B"/>
            </a:solidFill>
            <a:prstDash val="solid"/>
            <a:round/>
            <a:headEnd type="oval" w="sm" len="sm"/>
            <a:tailEnd type="oval" w="sm" len="sm"/>
          </a:ln>
        </p:spPr>
      </p:cxnSp>
      <p:sp>
        <p:nvSpPr>
          <p:cNvPr id="376" name="Google Shape;376;p3"/>
          <p:cNvSpPr/>
          <p:nvPr/>
        </p:nvSpPr>
        <p:spPr>
          <a:xfrm>
            <a:off x="7065200" y="2554860"/>
            <a:ext cx="432295" cy="377355"/>
          </a:xfrm>
          <a:custGeom>
            <a:avLst/>
            <a:gdLst/>
            <a:ahLst/>
            <a:cxnLst/>
            <a:rect l="l" t="t" r="r" b="b"/>
            <a:pathLst>
              <a:path w="438" h="381" extrusionOk="0">
                <a:moveTo>
                  <a:pt x="436" y="150"/>
                </a:moveTo>
                <a:cubicBezTo>
                  <a:pt x="432" y="109"/>
                  <a:pt x="418" y="73"/>
                  <a:pt x="395" y="39"/>
                </a:cubicBezTo>
                <a:cubicBezTo>
                  <a:pt x="385" y="24"/>
                  <a:pt x="371" y="13"/>
                  <a:pt x="353" y="7"/>
                </a:cubicBezTo>
                <a:cubicBezTo>
                  <a:pt x="333" y="0"/>
                  <a:pt x="324" y="14"/>
                  <a:pt x="325" y="30"/>
                </a:cubicBezTo>
                <a:cubicBezTo>
                  <a:pt x="327" y="52"/>
                  <a:pt x="319" y="69"/>
                  <a:pt x="301" y="81"/>
                </a:cubicBezTo>
                <a:cubicBezTo>
                  <a:pt x="278" y="96"/>
                  <a:pt x="256" y="112"/>
                  <a:pt x="244" y="138"/>
                </a:cubicBezTo>
                <a:cubicBezTo>
                  <a:pt x="242" y="142"/>
                  <a:pt x="239" y="140"/>
                  <a:pt x="236" y="140"/>
                </a:cubicBezTo>
                <a:cubicBezTo>
                  <a:pt x="226" y="137"/>
                  <a:pt x="215" y="136"/>
                  <a:pt x="205" y="140"/>
                </a:cubicBezTo>
                <a:cubicBezTo>
                  <a:pt x="200" y="142"/>
                  <a:pt x="198" y="139"/>
                  <a:pt x="196" y="135"/>
                </a:cubicBezTo>
                <a:cubicBezTo>
                  <a:pt x="184" y="114"/>
                  <a:pt x="167" y="98"/>
                  <a:pt x="147" y="86"/>
                </a:cubicBezTo>
                <a:cubicBezTo>
                  <a:pt x="126" y="73"/>
                  <a:pt x="114" y="55"/>
                  <a:pt x="116" y="29"/>
                </a:cubicBezTo>
                <a:cubicBezTo>
                  <a:pt x="117" y="9"/>
                  <a:pt x="101" y="1"/>
                  <a:pt x="88" y="7"/>
                </a:cubicBezTo>
                <a:cubicBezTo>
                  <a:pt x="84" y="9"/>
                  <a:pt x="80" y="10"/>
                  <a:pt x="76" y="12"/>
                </a:cubicBezTo>
                <a:cubicBezTo>
                  <a:pt x="58" y="21"/>
                  <a:pt x="47" y="37"/>
                  <a:pt x="36" y="54"/>
                </a:cubicBezTo>
                <a:cubicBezTo>
                  <a:pt x="8" y="100"/>
                  <a:pt x="0" y="151"/>
                  <a:pt x="4" y="204"/>
                </a:cubicBezTo>
                <a:cubicBezTo>
                  <a:pt x="7" y="239"/>
                  <a:pt x="17" y="273"/>
                  <a:pt x="29" y="306"/>
                </a:cubicBezTo>
                <a:cubicBezTo>
                  <a:pt x="38" y="328"/>
                  <a:pt x="47" y="350"/>
                  <a:pt x="62" y="368"/>
                </a:cubicBezTo>
                <a:cubicBezTo>
                  <a:pt x="67" y="374"/>
                  <a:pt x="73" y="380"/>
                  <a:pt x="81" y="379"/>
                </a:cubicBezTo>
                <a:cubicBezTo>
                  <a:pt x="89" y="378"/>
                  <a:pt x="91" y="370"/>
                  <a:pt x="93" y="364"/>
                </a:cubicBezTo>
                <a:cubicBezTo>
                  <a:pt x="93" y="362"/>
                  <a:pt x="94" y="360"/>
                  <a:pt x="95" y="358"/>
                </a:cubicBezTo>
                <a:cubicBezTo>
                  <a:pt x="102" y="346"/>
                  <a:pt x="111" y="338"/>
                  <a:pt x="126" y="338"/>
                </a:cubicBezTo>
                <a:cubicBezTo>
                  <a:pt x="135" y="338"/>
                  <a:pt x="143" y="337"/>
                  <a:pt x="151" y="336"/>
                </a:cubicBezTo>
                <a:cubicBezTo>
                  <a:pt x="169" y="333"/>
                  <a:pt x="183" y="325"/>
                  <a:pt x="190" y="306"/>
                </a:cubicBezTo>
                <a:cubicBezTo>
                  <a:pt x="195" y="291"/>
                  <a:pt x="201" y="288"/>
                  <a:pt x="220" y="288"/>
                </a:cubicBezTo>
                <a:cubicBezTo>
                  <a:pt x="240" y="288"/>
                  <a:pt x="246" y="291"/>
                  <a:pt x="251" y="306"/>
                </a:cubicBezTo>
                <a:cubicBezTo>
                  <a:pt x="258" y="326"/>
                  <a:pt x="273" y="334"/>
                  <a:pt x="292" y="337"/>
                </a:cubicBezTo>
                <a:cubicBezTo>
                  <a:pt x="301" y="338"/>
                  <a:pt x="310" y="338"/>
                  <a:pt x="319" y="339"/>
                </a:cubicBezTo>
                <a:cubicBezTo>
                  <a:pt x="338" y="340"/>
                  <a:pt x="345" y="354"/>
                  <a:pt x="350" y="369"/>
                </a:cubicBezTo>
                <a:cubicBezTo>
                  <a:pt x="354" y="379"/>
                  <a:pt x="359" y="381"/>
                  <a:pt x="368" y="377"/>
                </a:cubicBezTo>
                <a:cubicBezTo>
                  <a:pt x="373" y="375"/>
                  <a:pt x="376" y="373"/>
                  <a:pt x="379" y="369"/>
                </a:cubicBezTo>
                <a:cubicBezTo>
                  <a:pt x="390" y="355"/>
                  <a:pt x="398" y="340"/>
                  <a:pt x="405" y="324"/>
                </a:cubicBezTo>
                <a:cubicBezTo>
                  <a:pt x="424" y="278"/>
                  <a:pt x="438" y="230"/>
                  <a:pt x="438" y="184"/>
                </a:cubicBezTo>
                <a:cubicBezTo>
                  <a:pt x="437" y="170"/>
                  <a:pt x="437" y="160"/>
                  <a:pt x="436" y="150"/>
                </a:cubicBezTo>
                <a:close/>
                <a:moveTo>
                  <a:pt x="427" y="203"/>
                </a:moveTo>
                <a:cubicBezTo>
                  <a:pt x="424" y="243"/>
                  <a:pt x="412" y="281"/>
                  <a:pt x="396" y="318"/>
                </a:cubicBezTo>
                <a:cubicBezTo>
                  <a:pt x="390" y="332"/>
                  <a:pt x="384" y="346"/>
                  <a:pt x="375" y="358"/>
                </a:cubicBezTo>
                <a:cubicBezTo>
                  <a:pt x="365" y="370"/>
                  <a:pt x="361" y="370"/>
                  <a:pt x="356" y="357"/>
                </a:cubicBezTo>
                <a:cubicBezTo>
                  <a:pt x="347" y="336"/>
                  <a:pt x="332" y="329"/>
                  <a:pt x="311" y="328"/>
                </a:cubicBezTo>
                <a:cubicBezTo>
                  <a:pt x="301" y="328"/>
                  <a:pt x="291" y="328"/>
                  <a:pt x="281" y="324"/>
                </a:cubicBezTo>
                <a:cubicBezTo>
                  <a:pt x="272" y="321"/>
                  <a:pt x="266" y="316"/>
                  <a:pt x="263" y="307"/>
                </a:cubicBezTo>
                <a:cubicBezTo>
                  <a:pt x="253" y="278"/>
                  <a:pt x="231" y="275"/>
                  <a:pt x="206" y="279"/>
                </a:cubicBezTo>
                <a:cubicBezTo>
                  <a:pt x="194" y="281"/>
                  <a:pt x="185" y="288"/>
                  <a:pt x="181" y="300"/>
                </a:cubicBezTo>
                <a:cubicBezTo>
                  <a:pt x="175" y="322"/>
                  <a:pt x="158" y="327"/>
                  <a:pt x="138" y="328"/>
                </a:cubicBezTo>
                <a:cubicBezTo>
                  <a:pt x="132" y="329"/>
                  <a:pt x="126" y="328"/>
                  <a:pt x="121" y="329"/>
                </a:cubicBezTo>
                <a:cubicBezTo>
                  <a:pt x="102" y="332"/>
                  <a:pt x="90" y="342"/>
                  <a:pt x="84" y="360"/>
                </a:cubicBezTo>
                <a:cubicBezTo>
                  <a:pt x="80" y="369"/>
                  <a:pt x="78" y="369"/>
                  <a:pt x="70" y="362"/>
                </a:cubicBezTo>
                <a:cubicBezTo>
                  <a:pt x="60" y="353"/>
                  <a:pt x="54" y="340"/>
                  <a:pt x="49" y="327"/>
                </a:cubicBezTo>
                <a:cubicBezTo>
                  <a:pt x="31" y="288"/>
                  <a:pt x="18" y="248"/>
                  <a:pt x="14" y="206"/>
                </a:cubicBezTo>
                <a:cubicBezTo>
                  <a:pt x="10" y="165"/>
                  <a:pt x="14" y="125"/>
                  <a:pt x="30" y="87"/>
                </a:cubicBezTo>
                <a:cubicBezTo>
                  <a:pt x="39" y="66"/>
                  <a:pt x="50" y="47"/>
                  <a:pt x="66" y="31"/>
                </a:cubicBezTo>
                <a:cubicBezTo>
                  <a:pt x="73" y="24"/>
                  <a:pt x="82" y="18"/>
                  <a:pt x="92" y="15"/>
                </a:cubicBezTo>
                <a:cubicBezTo>
                  <a:pt x="100" y="13"/>
                  <a:pt x="105" y="17"/>
                  <a:pt x="106" y="25"/>
                </a:cubicBezTo>
                <a:cubicBezTo>
                  <a:pt x="107" y="28"/>
                  <a:pt x="107" y="31"/>
                  <a:pt x="107" y="34"/>
                </a:cubicBezTo>
                <a:cubicBezTo>
                  <a:pt x="105" y="61"/>
                  <a:pt x="118" y="80"/>
                  <a:pt x="140" y="93"/>
                </a:cubicBezTo>
                <a:cubicBezTo>
                  <a:pt x="166" y="108"/>
                  <a:pt x="185" y="129"/>
                  <a:pt x="195" y="159"/>
                </a:cubicBezTo>
                <a:cubicBezTo>
                  <a:pt x="211" y="143"/>
                  <a:pt x="233" y="143"/>
                  <a:pt x="246" y="159"/>
                </a:cubicBezTo>
                <a:cubicBezTo>
                  <a:pt x="252" y="138"/>
                  <a:pt x="264" y="122"/>
                  <a:pt x="279" y="108"/>
                </a:cubicBezTo>
                <a:cubicBezTo>
                  <a:pt x="288" y="100"/>
                  <a:pt x="300" y="95"/>
                  <a:pt x="309" y="87"/>
                </a:cubicBezTo>
                <a:cubicBezTo>
                  <a:pt x="325" y="74"/>
                  <a:pt x="335" y="59"/>
                  <a:pt x="334" y="38"/>
                </a:cubicBezTo>
                <a:cubicBezTo>
                  <a:pt x="334" y="30"/>
                  <a:pt x="332" y="21"/>
                  <a:pt x="340" y="16"/>
                </a:cubicBezTo>
                <a:cubicBezTo>
                  <a:pt x="348" y="12"/>
                  <a:pt x="356" y="18"/>
                  <a:pt x="363" y="22"/>
                </a:cubicBezTo>
                <a:cubicBezTo>
                  <a:pt x="385" y="35"/>
                  <a:pt x="396" y="56"/>
                  <a:pt x="406" y="77"/>
                </a:cubicBezTo>
                <a:cubicBezTo>
                  <a:pt x="426" y="117"/>
                  <a:pt x="431" y="159"/>
                  <a:pt x="427" y="203"/>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377" name="Google Shape;377;p3"/>
          <p:cNvSpPr/>
          <p:nvPr/>
        </p:nvSpPr>
        <p:spPr>
          <a:xfrm>
            <a:off x="121619" y="109701"/>
            <a:ext cx="224639" cy="244823"/>
          </a:xfrm>
          <a:custGeom>
            <a:avLst/>
            <a:gdLst/>
            <a:ahLst/>
            <a:cxnLst/>
            <a:rect l="l" t="t" r="r" b="b"/>
            <a:pathLst>
              <a:path w="143" h="155" extrusionOk="0">
                <a:moveTo>
                  <a:pt x="67" y="3"/>
                </a:moveTo>
                <a:cubicBezTo>
                  <a:pt x="5" y="65"/>
                  <a:pt x="5" y="65"/>
                  <a:pt x="5" y="65"/>
                </a:cubicBezTo>
                <a:cubicBezTo>
                  <a:pt x="0" y="69"/>
                  <a:pt x="4" y="77"/>
                  <a:pt x="10" y="77"/>
                </a:cubicBezTo>
                <a:cubicBezTo>
                  <a:pt x="10" y="77"/>
                  <a:pt x="10" y="77"/>
                  <a:pt x="10" y="77"/>
                </a:cubicBezTo>
                <a:cubicBezTo>
                  <a:pt x="14" y="77"/>
                  <a:pt x="17" y="80"/>
                  <a:pt x="17" y="83"/>
                </a:cubicBezTo>
                <a:cubicBezTo>
                  <a:pt x="17" y="149"/>
                  <a:pt x="17" y="149"/>
                  <a:pt x="17" y="149"/>
                </a:cubicBezTo>
                <a:cubicBezTo>
                  <a:pt x="17" y="152"/>
                  <a:pt x="20" y="155"/>
                  <a:pt x="24" y="155"/>
                </a:cubicBezTo>
                <a:cubicBezTo>
                  <a:pt x="41" y="155"/>
                  <a:pt x="41" y="155"/>
                  <a:pt x="41" y="155"/>
                </a:cubicBezTo>
                <a:cubicBezTo>
                  <a:pt x="45" y="155"/>
                  <a:pt x="48" y="152"/>
                  <a:pt x="48" y="149"/>
                </a:cubicBezTo>
                <a:cubicBezTo>
                  <a:pt x="48" y="120"/>
                  <a:pt x="48" y="120"/>
                  <a:pt x="48" y="120"/>
                </a:cubicBezTo>
                <a:cubicBezTo>
                  <a:pt x="48" y="116"/>
                  <a:pt x="51" y="113"/>
                  <a:pt x="55" y="113"/>
                </a:cubicBezTo>
                <a:cubicBezTo>
                  <a:pt x="83" y="113"/>
                  <a:pt x="83" y="113"/>
                  <a:pt x="83" y="113"/>
                </a:cubicBezTo>
                <a:cubicBezTo>
                  <a:pt x="87" y="113"/>
                  <a:pt x="90" y="116"/>
                  <a:pt x="90" y="120"/>
                </a:cubicBezTo>
                <a:cubicBezTo>
                  <a:pt x="90" y="149"/>
                  <a:pt x="90" y="149"/>
                  <a:pt x="90" y="149"/>
                </a:cubicBezTo>
                <a:cubicBezTo>
                  <a:pt x="90" y="152"/>
                  <a:pt x="93" y="155"/>
                  <a:pt x="97" y="155"/>
                </a:cubicBezTo>
                <a:cubicBezTo>
                  <a:pt x="115" y="155"/>
                  <a:pt x="115" y="155"/>
                  <a:pt x="115" y="155"/>
                </a:cubicBezTo>
                <a:cubicBezTo>
                  <a:pt x="119" y="155"/>
                  <a:pt x="122" y="152"/>
                  <a:pt x="122" y="149"/>
                </a:cubicBezTo>
                <a:cubicBezTo>
                  <a:pt x="122" y="83"/>
                  <a:pt x="122" y="83"/>
                  <a:pt x="122" y="83"/>
                </a:cubicBezTo>
                <a:cubicBezTo>
                  <a:pt x="122" y="80"/>
                  <a:pt x="125" y="77"/>
                  <a:pt x="129" y="77"/>
                </a:cubicBezTo>
                <a:cubicBezTo>
                  <a:pt x="134" y="77"/>
                  <a:pt x="134" y="77"/>
                  <a:pt x="134" y="77"/>
                </a:cubicBezTo>
                <a:cubicBezTo>
                  <a:pt x="140" y="77"/>
                  <a:pt x="143" y="69"/>
                  <a:pt x="139" y="65"/>
                </a:cubicBezTo>
                <a:cubicBezTo>
                  <a:pt x="77" y="3"/>
                  <a:pt x="77" y="3"/>
                  <a:pt x="77" y="3"/>
                </a:cubicBezTo>
                <a:cubicBezTo>
                  <a:pt x="74" y="0"/>
                  <a:pt x="70" y="0"/>
                  <a:pt x="67" y="3"/>
                </a:cubicBezTo>
                <a:close/>
              </a:path>
            </a:pathLst>
          </a:custGeom>
          <a:solidFill>
            <a:schemeClr val="lt1"/>
          </a:solidFill>
          <a:ln>
            <a:noFill/>
          </a:ln>
        </p:spPr>
        <p:txBody>
          <a:bodyPr spcFirstLastPara="1" wrap="square" lIns="162550" tIns="81275" rIns="162550" bIns="81275" anchor="t" anchorCtr="0">
            <a:noAutofit/>
          </a:bodyPr>
          <a:lstStyle/>
          <a:p>
            <a:pPr marL="0" marR="0" lvl="0" indent="0" algn="l" rtl="0">
              <a:spcBef>
                <a:spcPts val="0"/>
              </a:spcBef>
              <a:spcAft>
                <a:spcPts val="0"/>
              </a:spcAft>
              <a:buNone/>
            </a:pPr>
            <a:endParaRPr sz="2400">
              <a:solidFill>
                <a:srgbClr val="000000"/>
              </a:solidFill>
              <a:latin typeface="Arial"/>
              <a:ea typeface="Arial"/>
              <a:cs typeface="Arial"/>
              <a:sym typeface="Arial"/>
            </a:endParaRPr>
          </a:p>
        </p:txBody>
      </p:sp>
      <p:sp>
        <p:nvSpPr>
          <p:cNvPr id="378" name="Google Shape;378;p3"/>
          <p:cNvSpPr/>
          <p:nvPr/>
        </p:nvSpPr>
        <p:spPr>
          <a:xfrm>
            <a:off x="-326843" y="4840200"/>
            <a:ext cx="1346100" cy="338700"/>
          </a:xfrm>
          <a:prstGeom prst="rect">
            <a:avLst/>
          </a:prstGeom>
          <a:noFill/>
          <a:ln>
            <a:noFill/>
          </a:ln>
        </p:spPr>
        <p:txBody>
          <a:bodyPr spcFirstLastPara="1" wrap="square" lIns="121900" tIns="60950" rIns="121900" bIns="60950" anchor="t" anchorCtr="0">
            <a:spAutoFit/>
          </a:bodyPr>
          <a:lstStyle/>
          <a:p>
            <a:pPr marL="0" marR="0" lvl="0" indent="0" algn="r" rtl="0">
              <a:spcBef>
                <a:spcPts val="0"/>
              </a:spcBef>
              <a:spcAft>
                <a:spcPts val="0"/>
              </a:spcAft>
              <a:buNone/>
            </a:pPr>
            <a:r>
              <a:rPr lang="en-US" sz="1400" b="1">
                <a:solidFill>
                  <a:srgbClr val="FFFFFF"/>
                </a:solidFill>
                <a:latin typeface="Arial"/>
                <a:ea typeface="Arial"/>
                <a:cs typeface="Arial"/>
                <a:sym typeface="Arial"/>
              </a:rPr>
              <a:t>Myositisa</a:t>
            </a:r>
            <a:endParaRPr sz="1400" b="1">
              <a:solidFill>
                <a:srgbClr val="FFFFFF"/>
              </a:solidFill>
              <a:latin typeface="Arial"/>
              <a:ea typeface="Arial"/>
              <a:cs typeface="Arial"/>
              <a:sym typeface="Arial"/>
            </a:endParaRPr>
          </a:p>
        </p:txBody>
      </p:sp>
      <p:sp>
        <p:nvSpPr>
          <p:cNvPr id="379"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128" name="Rectangle 127"/>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sp>
        <p:nvSpPr>
          <p:cNvPr id="384" name="Google Shape;384;p4"/>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a:t>Imunitně podmíněné reakce spojené s infuzí: </a:t>
            </a:r>
            <a:br>
              <a:rPr lang="en-US"/>
            </a:br>
            <a:r>
              <a:rPr lang="en-US"/>
              <a:t>Klasifikace</a:t>
            </a:r>
            <a:endParaRPr/>
          </a:p>
        </p:txBody>
      </p:sp>
      <p:sp>
        <p:nvSpPr>
          <p:cNvPr id="385" name="Google Shape;385;p4"/>
          <p:cNvSpPr txBox="1">
            <a:spLocks noGrp="1"/>
          </p:cNvSpPr>
          <p:nvPr>
            <p:ph type="body" idx="1"/>
          </p:nvPr>
        </p:nvSpPr>
        <p:spPr>
          <a:xfrm>
            <a:off x="231614" y="6453323"/>
            <a:ext cx="9590568" cy="303213"/>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SzPts val="800"/>
              <a:buNone/>
            </a:pPr>
            <a:r>
              <a:rPr lang="en-US" dirty="0" smtClean="0"/>
              <a:t/>
            </a:r>
            <a:br>
              <a:rPr lang="en-US" dirty="0" smtClean="0"/>
            </a:br>
            <a:r>
              <a:rPr lang="en-US" dirty="0" smtClean="0"/>
              <a:t>1. CTCAE v5.0</a:t>
            </a:r>
            <a:endParaRPr dirty="0"/>
          </a:p>
        </p:txBody>
      </p:sp>
      <p:cxnSp>
        <p:nvCxnSpPr>
          <p:cNvPr id="386" name="Google Shape;386;p4"/>
          <p:cNvCxnSpPr>
            <a:stCxn id="387" idx="2"/>
            <a:endCxn id="388" idx="0"/>
          </p:cNvCxnSpPr>
          <p:nvPr/>
        </p:nvCxnSpPr>
        <p:spPr>
          <a:xfrm>
            <a:off x="3097914" y="1947704"/>
            <a:ext cx="0" cy="468000"/>
          </a:xfrm>
          <a:prstGeom prst="straightConnector1">
            <a:avLst/>
          </a:prstGeom>
          <a:noFill/>
          <a:ln w="28575" cap="flat" cmpd="sng">
            <a:solidFill>
              <a:schemeClr val="dk1"/>
            </a:solidFill>
            <a:prstDash val="solid"/>
            <a:round/>
            <a:headEnd type="none" w="med" len="med"/>
            <a:tailEnd type="triangle" w="med" len="med"/>
          </a:ln>
        </p:spPr>
      </p:cxnSp>
      <p:sp>
        <p:nvSpPr>
          <p:cNvPr id="387" name="Google Shape;387;p4"/>
          <p:cNvSpPr txBox="1"/>
          <p:nvPr/>
        </p:nvSpPr>
        <p:spPr>
          <a:xfrm>
            <a:off x="1562176" y="1566061"/>
            <a:ext cx="3071475" cy="38164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cs-CZ" sz="1900" b="1" dirty="0">
                <a:solidFill>
                  <a:srgbClr val="FFFFFF"/>
                </a:solidFill>
              </a:rPr>
              <a:t>S</a:t>
            </a:r>
            <a:r>
              <a:rPr lang="en-US" sz="1900" b="1" dirty="0" err="1" smtClean="0">
                <a:solidFill>
                  <a:srgbClr val="FFFFFF"/>
                </a:solidFill>
              </a:rPr>
              <a:t>tupeň</a:t>
            </a:r>
            <a:r>
              <a:rPr lang="en-US" sz="1900" b="1" dirty="0" smtClean="0">
                <a:solidFill>
                  <a:srgbClr val="FFFFFF"/>
                </a:solidFill>
                <a:latin typeface="Arial"/>
                <a:ea typeface="Arial"/>
                <a:cs typeface="Arial"/>
                <a:sym typeface="Arial"/>
              </a:rPr>
              <a:t> </a:t>
            </a:r>
            <a:r>
              <a:rPr lang="en-US" sz="1900" b="1" dirty="0">
                <a:solidFill>
                  <a:srgbClr val="FFFFFF"/>
                </a:solidFill>
                <a:latin typeface="Arial"/>
                <a:ea typeface="Arial"/>
                <a:cs typeface="Arial"/>
                <a:sym typeface="Arial"/>
              </a:rPr>
              <a:t>2</a:t>
            </a:r>
            <a:endParaRPr dirty="0"/>
          </a:p>
        </p:txBody>
      </p:sp>
      <p:sp>
        <p:nvSpPr>
          <p:cNvPr id="388" name="Google Shape;388;p4"/>
          <p:cNvSpPr txBox="1"/>
          <p:nvPr/>
        </p:nvSpPr>
        <p:spPr>
          <a:xfrm>
            <a:off x="1562176" y="2415598"/>
            <a:ext cx="3071475" cy="254823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800" dirty="0" err="1">
                <a:solidFill>
                  <a:srgbClr val="FFFFFF"/>
                </a:solidFill>
              </a:rPr>
              <a:t>Přerušení</a:t>
            </a:r>
            <a:r>
              <a:rPr lang="en-US" sz="1800" dirty="0">
                <a:solidFill>
                  <a:srgbClr val="FFFFFF"/>
                </a:solidFill>
              </a:rPr>
              <a:t> </a:t>
            </a:r>
            <a:r>
              <a:rPr lang="en-US" sz="1800" dirty="0" err="1">
                <a:solidFill>
                  <a:srgbClr val="FFFFFF"/>
                </a:solidFill>
              </a:rPr>
              <a:t>terapie</a:t>
            </a:r>
            <a:r>
              <a:rPr lang="en-US" sz="1800" dirty="0">
                <a:solidFill>
                  <a:srgbClr val="FFFFFF"/>
                </a:solidFill>
              </a:rPr>
              <a:t> </a:t>
            </a:r>
            <a:r>
              <a:rPr lang="en-US" sz="1800" dirty="0" err="1">
                <a:solidFill>
                  <a:srgbClr val="FFFFFF"/>
                </a:solidFill>
              </a:rPr>
              <a:t>nebo</a:t>
            </a:r>
            <a:r>
              <a:rPr lang="en-US" sz="1800" dirty="0">
                <a:solidFill>
                  <a:srgbClr val="FFFFFF"/>
                </a:solidFill>
              </a:rPr>
              <a:t> </a:t>
            </a:r>
            <a:r>
              <a:rPr lang="en-US" sz="1800" dirty="0" err="1">
                <a:solidFill>
                  <a:srgbClr val="FFFFFF"/>
                </a:solidFill>
              </a:rPr>
              <a:t>infuze</a:t>
            </a:r>
            <a:r>
              <a:rPr lang="en-US" sz="1800" dirty="0">
                <a:solidFill>
                  <a:srgbClr val="FFFFFF"/>
                </a:solidFill>
              </a:rPr>
              <a:t> je </a:t>
            </a:r>
            <a:r>
              <a:rPr lang="en-US" sz="1800" dirty="0" err="1">
                <a:solidFill>
                  <a:srgbClr val="FFFFFF"/>
                </a:solidFill>
              </a:rPr>
              <a:t>indikováno</a:t>
            </a:r>
            <a:r>
              <a:rPr lang="en-US" sz="1800" dirty="0">
                <a:solidFill>
                  <a:srgbClr val="FFFFFF"/>
                </a:solidFill>
              </a:rPr>
              <a:t>, </a:t>
            </a:r>
            <a:r>
              <a:rPr lang="en-US" sz="1800" dirty="0" err="1">
                <a:solidFill>
                  <a:srgbClr val="FFFFFF"/>
                </a:solidFill>
              </a:rPr>
              <a:t>odpověď</a:t>
            </a:r>
            <a:r>
              <a:rPr lang="en-US" sz="1800" dirty="0">
                <a:solidFill>
                  <a:srgbClr val="FFFFFF"/>
                </a:solidFill>
              </a:rPr>
              <a:t> </a:t>
            </a:r>
            <a:r>
              <a:rPr lang="en-US" sz="1800" dirty="0" err="1">
                <a:solidFill>
                  <a:srgbClr val="FFFFFF"/>
                </a:solidFill>
              </a:rPr>
              <a:t>na</a:t>
            </a:r>
            <a:r>
              <a:rPr lang="en-US" sz="1800" dirty="0">
                <a:solidFill>
                  <a:srgbClr val="FFFFFF"/>
                </a:solidFill>
              </a:rPr>
              <a:t> </a:t>
            </a:r>
            <a:r>
              <a:rPr lang="en-US" sz="1800" dirty="0" err="1">
                <a:solidFill>
                  <a:srgbClr val="FFFFFF"/>
                </a:solidFill>
              </a:rPr>
              <a:t>systematickou</a:t>
            </a:r>
            <a:r>
              <a:rPr lang="en-US" sz="1800" dirty="0">
                <a:solidFill>
                  <a:srgbClr val="FFFFFF"/>
                </a:solidFill>
              </a:rPr>
              <a:t> </a:t>
            </a:r>
            <a:r>
              <a:rPr lang="en-US" sz="1800" dirty="0" err="1">
                <a:solidFill>
                  <a:srgbClr val="FFFFFF"/>
                </a:solidFill>
              </a:rPr>
              <a:t>léčbu</a:t>
            </a:r>
            <a:r>
              <a:rPr lang="en-US" sz="1800" dirty="0">
                <a:solidFill>
                  <a:srgbClr val="FFFFFF"/>
                </a:solidFill>
              </a:rPr>
              <a:t> je </a:t>
            </a:r>
            <a:r>
              <a:rPr lang="en-US" sz="1800" dirty="0" err="1">
                <a:solidFill>
                  <a:srgbClr val="FFFFFF"/>
                </a:solidFill>
              </a:rPr>
              <a:t>okamžitá</a:t>
            </a:r>
            <a:r>
              <a:rPr lang="en-US" sz="1800" dirty="0">
                <a:solidFill>
                  <a:srgbClr val="FFFFFF"/>
                </a:solidFill>
              </a:rPr>
              <a:t> (</a:t>
            </a:r>
            <a:r>
              <a:rPr lang="en-US" sz="1800" dirty="0" err="1">
                <a:solidFill>
                  <a:srgbClr val="FFFFFF"/>
                </a:solidFill>
              </a:rPr>
              <a:t>antihistaminika</a:t>
            </a:r>
            <a:r>
              <a:rPr lang="en-US" sz="1800" dirty="0">
                <a:solidFill>
                  <a:srgbClr val="FFFFFF"/>
                </a:solidFill>
              </a:rPr>
              <a:t>, </a:t>
            </a:r>
            <a:r>
              <a:rPr lang="en-US" sz="1800" dirty="0" err="1">
                <a:solidFill>
                  <a:srgbClr val="FFFFFF"/>
                </a:solidFill>
              </a:rPr>
              <a:t>kortikosteroidy</a:t>
            </a:r>
            <a:r>
              <a:rPr lang="en-US" sz="1800" dirty="0">
                <a:solidFill>
                  <a:srgbClr val="FFFFFF"/>
                </a:solidFill>
              </a:rPr>
              <a:t>, NSAIDs, </a:t>
            </a:r>
            <a:r>
              <a:rPr lang="en-US" sz="1800" dirty="0" err="1">
                <a:solidFill>
                  <a:srgbClr val="FFFFFF"/>
                </a:solidFill>
              </a:rPr>
              <a:t>narkotika</a:t>
            </a:r>
            <a:r>
              <a:rPr lang="en-US" sz="1800" dirty="0">
                <a:solidFill>
                  <a:srgbClr val="FFFFFF"/>
                </a:solidFill>
              </a:rPr>
              <a:t>, IV </a:t>
            </a:r>
            <a:r>
              <a:rPr lang="en-US" sz="1800" dirty="0" err="1">
                <a:solidFill>
                  <a:srgbClr val="FFFFFF"/>
                </a:solidFill>
              </a:rPr>
              <a:t>rehydratace</a:t>
            </a:r>
            <a:r>
              <a:rPr lang="en-US" sz="1800" dirty="0">
                <a:solidFill>
                  <a:srgbClr val="FFFFFF"/>
                </a:solidFill>
              </a:rPr>
              <a:t>)</a:t>
            </a:r>
            <a:r>
              <a:rPr lang="en-US" sz="1800" dirty="0">
                <a:solidFill>
                  <a:srgbClr val="FFFFFF"/>
                </a:solidFill>
                <a:sym typeface="Arial"/>
              </a:rPr>
              <a:t>; </a:t>
            </a:r>
            <a:r>
              <a:rPr lang="en-US" sz="1800" dirty="0" err="1">
                <a:solidFill>
                  <a:srgbClr val="FFFFFF"/>
                </a:solidFill>
                <a:sym typeface="Arial"/>
              </a:rPr>
              <a:t>profylaktická</a:t>
            </a:r>
            <a:r>
              <a:rPr lang="en-US" sz="1800" dirty="0">
                <a:solidFill>
                  <a:srgbClr val="FFFFFF"/>
                </a:solidFill>
                <a:sym typeface="Arial"/>
              </a:rPr>
              <a:t> </a:t>
            </a:r>
            <a:r>
              <a:rPr lang="en-US" sz="1800" dirty="0" err="1">
                <a:solidFill>
                  <a:srgbClr val="FFFFFF"/>
                </a:solidFill>
                <a:sym typeface="Arial"/>
              </a:rPr>
              <a:t>medika</a:t>
            </a:r>
            <a:r>
              <a:rPr lang="en-US" sz="1800" dirty="0" err="1">
                <a:solidFill>
                  <a:srgbClr val="FFFFFF"/>
                </a:solidFill>
              </a:rPr>
              <a:t>ce</a:t>
            </a:r>
            <a:r>
              <a:rPr lang="en-US" sz="1800" dirty="0">
                <a:solidFill>
                  <a:srgbClr val="FFFFFF"/>
                </a:solidFill>
              </a:rPr>
              <a:t> </a:t>
            </a:r>
            <a:r>
              <a:rPr lang="en-US" sz="1800" dirty="0" err="1">
                <a:solidFill>
                  <a:srgbClr val="FFFFFF"/>
                </a:solidFill>
              </a:rPr>
              <a:t>indikována</a:t>
            </a:r>
            <a:r>
              <a:rPr lang="en-US" sz="1800" dirty="0">
                <a:solidFill>
                  <a:srgbClr val="FFFFFF"/>
                </a:solidFill>
              </a:rPr>
              <a:t> </a:t>
            </a:r>
            <a:r>
              <a:rPr lang="en-US" sz="1800" dirty="0">
                <a:solidFill>
                  <a:srgbClr val="FFFFFF"/>
                </a:solidFill>
                <a:sym typeface="Arial"/>
              </a:rPr>
              <a:t>≤ 24 </a:t>
            </a:r>
            <a:r>
              <a:rPr lang="en-US" sz="1800" dirty="0" err="1">
                <a:solidFill>
                  <a:srgbClr val="FFFFFF"/>
                </a:solidFill>
                <a:sym typeface="Arial"/>
              </a:rPr>
              <a:t>h</a:t>
            </a:r>
            <a:r>
              <a:rPr lang="en-US" sz="1800" dirty="0" err="1">
                <a:solidFill>
                  <a:srgbClr val="FFFFFF"/>
                </a:solidFill>
              </a:rPr>
              <a:t>odin</a:t>
            </a:r>
            <a:endParaRPr sz="1800" dirty="0">
              <a:solidFill>
                <a:srgbClr val="FFFFFF"/>
              </a:solidFill>
              <a:sym typeface="Arial"/>
            </a:endParaRPr>
          </a:p>
        </p:txBody>
      </p:sp>
      <p:cxnSp>
        <p:nvCxnSpPr>
          <p:cNvPr id="389" name="Google Shape;389;p4"/>
          <p:cNvCxnSpPr>
            <a:stCxn id="390" idx="2"/>
            <a:endCxn id="391" idx="0"/>
          </p:cNvCxnSpPr>
          <p:nvPr/>
        </p:nvCxnSpPr>
        <p:spPr>
          <a:xfrm>
            <a:off x="6357164" y="1958444"/>
            <a:ext cx="0" cy="457200"/>
          </a:xfrm>
          <a:prstGeom prst="straightConnector1">
            <a:avLst/>
          </a:prstGeom>
          <a:noFill/>
          <a:ln w="28575" cap="flat" cmpd="sng">
            <a:solidFill>
              <a:schemeClr val="dk1"/>
            </a:solidFill>
            <a:prstDash val="solid"/>
            <a:round/>
            <a:headEnd type="none" w="med" len="med"/>
            <a:tailEnd type="triangle" w="med" len="med"/>
          </a:ln>
        </p:spPr>
      </p:cxnSp>
      <p:sp>
        <p:nvSpPr>
          <p:cNvPr id="390" name="Google Shape;390;p4"/>
          <p:cNvSpPr txBox="1"/>
          <p:nvPr/>
        </p:nvSpPr>
        <p:spPr>
          <a:xfrm>
            <a:off x="4821164" y="1576801"/>
            <a:ext cx="3072000" cy="381643"/>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chemeClr val="lt1"/>
                </a:solidFill>
              </a:rPr>
              <a:t>Stupeň </a:t>
            </a:r>
            <a:r>
              <a:rPr lang="en-US" sz="1900" b="1">
                <a:solidFill>
                  <a:srgbClr val="FFFFFF"/>
                </a:solidFill>
                <a:latin typeface="Arial"/>
                <a:ea typeface="Arial"/>
                <a:cs typeface="Arial"/>
                <a:sym typeface="Arial"/>
              </a:rPr>
              <a:t>3</a:t>
            </a:r>
            <a:endParaRPr/>
          </a:p>
        </p:txBody>
      </p:sp>
      <p:sp>
        <p:nvSpPr>
          <p:cNvPr id="391" name="Google Shape;391;p4"/>
          <p:cNvSpPr txBox="1"/>
          <p:nvPr/>
        </p:nvSpPr>
        <p:spPr>
          <a:xfrm>
            <a:off x="4821164" y="2415599"/>
            <a:ext cx="3072000" cy="2548232"/>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800" dirty="0" err="1">
                <a:solidFill>
                  <a:srgbClr val="FFFFFF"/>
                </a:solidFill>
              </a:rPr>
              <a:t>Trvající</a:t>
            </a:r>
            <a:r>
              <a:rPr lang="en-US" sz="1800" dirty="0">
                <a:solidFill>
                  <a:srgbClr val="FFFFFF"/>
                </a:solidFill>
              </a:rPr>
              <a:t> (</a:t>
            </a:r>
            <a:r>
              <a:rPr lang="en-US" sz="1800" dirty="0" err="1" smtClean="0">
                <a:solidFill>
                  <a:srgbClr val="FFFFFF"/>
                </a:solidFill>
              </a:rPr>
              <a:t>např</a:t>
            </a:r>
            <a:r>
              <a:rPr lang="cs-CZ" sz="1800" dirty="0" smtClean="0">
                <a:solidFill>
                  <a:srgbClr val="FFFFFF"/>
                </a:solidFill>
              </a:rPr>
              <a:t>.</a:t>
            </a:r>
            <a:r>
              <a:rPr lang="en-US" sz="1800" dirty="0" smtClean="0">
                <a:solidFill>
                  <a:srgbClr val="FFFFFF"/>
                </a:solidFill>
              </a:rPr>
              <a:t> </a:t>
            </a:r>
            <a:r>
              <a:rPr lang="en-US" sz="1800" dirty="0" err="1">
                <a:solidFill>
                  <a:srgbClr val="FFFFFF"/>
                </a:solidFill>
              </a:rPr>
              <a:t>nereagující</a:t>
            </a:r>
            <a:r>
              <a:rPr lang="en-US" sz="1800" dirty="0">
                <a:solidFill>
                  <a:srgbClr val="FFFFFF"/>
                </a:solidFill>
              </a:rPr>
              <a:t> </a:t>
            </a:r>
            <a:r>
              <a:rPr lang="en-US" sz="1800" dirty="0" err="1">
                <a:solidFill>
                  <a:srgbClr val="FFFFFF"/>
                </a:solidFill>
              </a:rPr>
              <a:t>okamžitě</a:t>
            </a:r>
            <a:r>
              <a:rPr lang="en-US" sz="1800" dirty="0">
                <a:solidFill>
                  <a:srgbClr val="FFFFFF"/>
                </a:solidFill>
              </a:rPr>
              <a:t> </a:t>
            </a:r>
            <a:r>
              <a:rPr lang="en-US" sz="1800" dirty="0" err="1">
                <a:solidFill>
                  <a:srgbClr val="FFFFFF"/>
                </a:solidFill>
              </a:rPr>
              <a:t>na</a:t>
            </a:r>
            <a:r>
              <a:rPr lang="en-US" sz="1800" dirty="0">
                <a:solidFill>
                  <a:srgbClr val="FFFFFF"/>
                </a:solidFill>
              </a:rPr>
              <a:t> </a:t>
            </a:r>
            <a:r>
              <a:rPr lang="en-US" sz="1800" dirty="0" err="1">
                <a:solidFill>
                  <a:srgbClr val="FFFFFF"/>
                </a:solidFill>
              </a:rPr>
              <a:t>systémovou</a:t>
            </a:r>
            <a:r>
              <a:rPr lang="en-US" sz="1800" dirty="0">
                <a:solidFill>
                  <a:srgbClr val="FFFFFF"/>
                </a:solidFill>
              </a:rPr>
              <a:t> </a:t>
            </a:r>
            <a:r>
              <a:rPr lang="en-US" sz="1800" dirty="0" err="1">
                <a:solidFill>
                  <a:srgbClr val="FFFFFF"/>
                </a:solidFill>
              </a:rPr>
              <a:t>medikaci</a:t>
            </a:r>
            <a:r>
              <a:rPr lang="en-US" sz="1800" dirty="0">
                <a:solidFill>
                  <a:srgbClr val="FFFFFF"/>
                </a:solidFill>
              </a:rPr>
              <a:t> a/</a:t>
            </a:r>
            <a:r>
              <a:rPr lang="en-US" sz="1800" dirty="0" err="1">
                <a:solidFill>
                  <a:srgbClr val="FFFFFF"/>
                </a:solidFill>
              </a:rPr>
              <a:t>nebo</a:t>
            </a:r>
            <a:r>
              <a:rPr lang="en-US" sz="1800" dirty="0">
                <a:solidFill>
                  <a:srgbClr val="FFFFFF"/>
                </a:solidFill>
              </a:rPr>
              <a:t> </a:t>
            </a:r>
            <a:r>
              <a:rPr lang="en-US" sz="1800" dirty="0" err="1">
                <a:solidFill>
                  <a:srgbClr val="FFFFFF"/>
                </a:solidFill>
              </a:rPr>
              <a:t>na</a:t>
            </a:r>
            <a:r>
              <a:rPr lang="en-US" sz="1800" dirty="0">
                <a:solidFill>
                  <a:srgbClr val="FFFFFF"/>
                </a:solidFill>
              </a:rPr>
              <a:t> </a:t>
            </a:r>
            <a:r>
              <a:rPr lang="en-US" sz="1800" dirty="0" err="1">
                <a:solidFill>
                  <a:srgbClr val="FFFFFF"/>
                </a:solidFill>
              </a:rPr>
              <a:t>případné</a:t>
            </a:r>
            <a:r>
              <a:rPr lang="en-US" sz="1800" dirty="0">
                <a:solidFill>
                  <a:srgbClr val="FFFFFF"/>
                </a:solidFill>
              </a:rPr>
              <a:t> </a:t>
            </a:r>
            <a:r>
              <a:rPr lang="en-US" sz="1800" dirty="0" err="1">
                <a:solidFill>
                  <a:srgbClr val="FFFFFF"/>
                </a:solidFill>
              </a:rPr>
              <a:t>přerušení</a:t>
            </a:r>
            <a:r>
              <a:rPr lang="en-US" sz="1800" dirty="0">
                <a:solidFill>
                  <a:srgbClr val="FFFFFF"/>
                </a:solidFill>
              </a:rPr>
              <a:t> </a:t>
            </a:r>
            <a:r>
              <a:rPr lang="en-US" sz="1800" dirty="0" err="1">
                <a:solidFill>
                  <a:srgbClr val="FFFFFF"/>
                </a:solidFill>
              </a:rPr>
              <a:t>infuze</a:t>
            </a:r>
            <a:r>
              <a:rPr lang="en-US" sz="1800" dirty="0">
                <a:solidFill>
                  <a:srgbClr val="FFFFFF"/>
                </a:solidFill>
              </a:rPr>
              <a:t>); </a:t>
            </a:r>
            <a:r>
              <a:rPr lang="en-US" sz="1800" dirty="0" err="1">
                <a:solidFill>
                  <a:srgbClr val="FFFFFF"/>
                </a:solidFill>
              </a:rPr>
              <a:t>opětovné</a:t>
            </a:r>
            <a:r>
              <a:rPr lang="en-US" sz="1800" dirty="0">
                <a:solidFill>
                  <a:srgbClr val="FFFFFF"/>
                </a:solidFill>
              </a:rPr>
              <a:t> </a:t>
            </a:r>
            <a:r>
              <a:rPr lang="en-US" sz="1800" dirty="0" err="1">
                <a:solidFill>
                  <a:srgbClr val="FFFFFF"/>
                </a:solidFill>
              </a:rPr>
              <a:t>objevení</a:t>
            </a:r>
            <a:r>
              <a:rPr lang="en-US" sz="1800" dirty="0">
                <a:solidFill>
                  <a:srgbClr val="FFFFFF"/>
                </a:solidFill>
              </a:rPr>
              <a:t> se </a:t>
            </a:r>
            <a:r>
              <a:rPr lang="en-US" sz="1800" dirty="0" err="1">
                <a:solidFill>
                  <a:srgbClr val="FFFFFF"/>
                </a:solidFill>
              </a:rPr>
              <a:t>symptomů</a:t>
            </a:r>
            <a:r>
              <a:rPr lang="en-US" sz="1800" dirty="0">
                <a:solidFill>
                  <a:srgbClr val="FFFFFF"/>
                </a:solidFill>
              </a:rPr>
              <a:t> </a:t>
            </a:r>
            <a:r>
              <a:rPr lang="en-US" sz="1800" dirty="0" err="1">
                <a:solidFill>
                  <a:srgbClr val="FFFFFF"/>
                </a:solidFill>
              </a:rPr>
              <a:t>po</a:t>
            </a:r>
            <a:r>
              <a:rPr lang="en-US" sz="1800" dirty="0">
                <a:solidFill>
                  <a:srgbClr val="FFFFFF"/>
                </a:solidFill>
              </a:rPr>
              <a:t> </a:t>
            </a:r>
            <a:r>
              <a:rPr lang="en-US" sz="1800" dirty="0" err="1">
                <a:solidFill>
                  <a:srgbClr val="FFFFFF"/>
                </a:solidFill>
              </a:rPr>
              <a:t>úvodním</a:t>
            </a:r>
            <a:r>
              <a:rPr lang="en-US" sz="1800" dirty="0">
                <a:solidFill>
                  <a:srgbClr val="FFFFFF"/>
                </a:solidFill>
              </a:rPr>
              <a:t> </a:t>
            </a:r>
            <a:r>
              <a:rPr lang="en-US" sz="1800" dirty="0" err="1">
                <a:solidFill>
                  <a:srgbClr val="FFFFFF"/>
                </a:solidFill>
              </a:rPr>
              <a:t>zlepšení</a:t>
            </a:r>
            <a:r>
              <a:rPr lang="en-US" sz="1800" dirty="0">
                <a:solidFill>
                  <a:srgbClr val="FFFFFF"/>
                </a:solidFill>
                <a:sym typeface="Arial"/>
              </a:rPr>
              <a:t>; </a:t>
            </a:r>
            <a:r>
              <a:rPr lang="en-US" sz="1800" dirty="0" err="1">
                <a:solidFill>
                  <a:srgbClr val="FFFFFF"/>
                </a:solidFill>
                <a:sym typeface="Arial"/>
              </a:rPr>
              <a:t>in</a:t>
            </a:r>
            <a:r>
              <a:rPr lang="en-US" sz="1800" dirty="0" err="1">
                <a:solidFill>
                  <a:srgbClr val="FFFFFF"/>
                </a:solidFill>
              </a:rPr>
              <a:t>dikace</a:t>
            </a:r>
            <a:r>
              <a:rPr lang="en-US" sz="1800" dirty="0">
                <a:solidFill>
                  <a:srgbClr val="FFFFFF"/>
                </a:solidFill>
              </a:rPr>
              <a:t> </a:t>
            </a:r>
            <a:r>
              <a:rPr lang="en-US" sz="1800" dirty="0" err="1">
                <a:solidFill>
                  <a:srgbClr val="FFFFFF"/>
                </a:solidFill>
              </a:rPr>
              <a:t>hospitalizace</a:t>
            </a:r>
            <a:r>
              <a:rPr lang="en-US" sz="1800" dirty="0">
                <a:solidFill>
                  <a:srgbClr val="FFFFFF"/>
                </a:solidFill>
              </a:rPr>
              <a:t> </a:t>
            </a:r>
            <a:r>
              <a:rPr lang="en-US" sz="1800" dirty="0">
                <a:solidFill>
                  <a:srgbClr val="FFFFFF"/>
                </a:solidFill>
                <a:sym typeface="Arial"/>
              </a:rPr>
              <a:t> </a:t>
            </a:r>
            <a:r>
              <a:rPr lang="en-US" sz="1800" dirty="0">
                <a:solidFill>
                  <a:srgbClr val="FFFFFF"/>
                </a:solidFill>
              </a:rPr>
              <a:t>a </a:t>
            </a:r>
            <a:r>
              <a:rPr lang="en-US" sz="1800" dirty="0" err="1">
                <a:solidFill>
                  <a:srgbClr val="FFFFFF"/>
                </a:solidFill>
              </a:rPr>
              <a:t>klinického</a:t>
            </a:r>
            <a:r>
              <a:rPr lang="en-US" sz="1800" dirty="0">
                <a:solidFill>
                  <a:srgbClr val="FFFFFF"/>
                </a:solidFill>
              </a:rPr>
              <a:t> </a:t>
            </a:r>
            <a:r>
              <a:rPr lang="en-US" sz="1800" dirty="0" err="1">
                <a:solidFill>
                  <a:srgbClr val="FFFFFF"/>
                </a:solidFill>
              </a:rPr>
              <a:t>sledování</a:t>
            </a:r>
            <a:endParaRPr sz="1800" dirty="0">
              <a:solidFill>
                <a:srgbClr val="FFFFFF"/>
              </a:solidFill>
              <a:sym typeface="Arial"/>
            </a:endParaRPr>
          </a:p>
        </p:txBody>
      </p:sp>
      <p:cxnSp>
        <p:nvCxnSpPr>
          <p:cNvPr id="392" name="Google Shape;392;p4"/>
          <p:cNvCxnSpPr>
            <a:stCxn id="393" idx="2"/>
            <a:endCxn id="394" idx="0"/>
          </p:cNvCxnSpPr>
          <p:nvPr/>
        </p:nvCxnSpPr>
        <p:spPr>
          <a:xfrm>
            <a:off x="9616677" y="1958444"/>
            <a:ext cx="0" cy="462600"/>
          </a:xfrm>
          <a:prstGeom prst="straightConnector1">
            <a:avLst/>
          </a:prstGeom>
          <a:noFill/>
          <a:ln w="28575" cap="flat" cmpd="sng">
            <a:solidFill>
              <a:schemeClr val="dk1"/>
            </a:solidFill>
            <a:prstDash val="solid"/>
            <a:round/>
            <a:headEnd type="none" w="med" len="med"/>
            <a:tailEnd type="triangle" w="med" len="med"/>
          </a:ln>
        </p:spPr>
      </p:cxnSp>
      <p:sp>
        <p:nvSpPr>
          <p:cNvPr id="393" name="Google Shape;393;p4"/>
          <p:cNvSpPr txBox="1"/>
          <p:nvPr/>
        </p:nvSpPr>
        <p:spPr>
          <a:xfrm>
            <a:off x="8080677" y="1576801"/>
            <a:ext cx="3072000" cy="381643"/>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chemeClr val="lt1"/>
                </a:solidFill>
              </a:rPr>
              <a:t>Stupeň </a:t>
            </a:r>
            <a:r>
              <a:rPr lang="en-US" sz="1900" b="1">
                <a:solidFill>
                  <a:srgbClr val="FFFFFF"/>
                </a:solidFill>
                <a:latin typeface="Arial"/>
                <a:ea typeface="Arial"/>
                <a:cs typeface="Arial"/>
                <a:sym typeface="Arial"/>
              </a:rPr>
              <a:t>4</a:t>
            </a:r>
            <a:endParaRPr/>
          </a:p>
        </p:txBody>
      </p:sp>
      <p:sp>
        <p:nvSpPr>
          <p:cNvPr id="394" name="Google Shape;394;p4"/>
          <p:cNvSpPr txBox="1"/>
          <p:nvPr/>
        </p:nvSpPr>
        <p:spPr>
          <a:xfrm>
            <a:off x="8080677" y="2420969"/>
            <a:ext cx="3072000" cy="2548232"/>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dirty="0" err="1">
                <a:solidFill>
                  <a:srgbClr val="FFFFFF"/>
                </a:solidFill>
              </a:rPr>
              <a:t>Život</a:t>
            </a:r>
            <a:r>
              <a:rPr lang="en-US" sz="1900" dirty="0">
                <a:solidFill>
                  <a:srgbClr val="FFFFFF"/>
                </a:solidFill>
              </a:rPr>
              <a:t> </a:t>
            </a:r>
            <a:r>
              <a:rPr lang="en-US" sz="1900" dirty="0" err="1">
                <a:solidFill>
                  <a:srgbClr val="FFFFFF"/>
                </a:solidFill>
              </a:rPr>
              <a:t>ohrožující</a:t>
            </a:r>
            <a:r>
              <a:rPr lang="en-US" sz="1900" dirty="0">
                <a:solidFill>
                  <a:srgbClr val="FFFFFF"/>
                </a:solidFill>
              </a:rPr>
              <a:t> </a:t>
            </a:r>
            <a:r>
              <a:rPr lang="en-US" sz="1900" dirty="0" err="1">
                <a:solidFill>
                  <a:srgbClr val="FFFFFF"/>
                </a:solidFill>
              </a:rPr>
              <a:t>stavy</a:t>
            </a:r>
            <a:r>
              <a:rPr lang="en-US" sz="1900" dirty="0">
                <a:solidFill>
                  <a:srgbClr val="FFFFFF"/>
                </a:solidFill>
              </a:rPr>
              <a:t>, </a:t>
            </a:r>
            <a:r>
              <a:rPr lang="en-US" sz="1900" dirty="0" err="1">
                <a:solidFill>
                  <a:srgbClr val="FFFFFF"/>
                </a:solidFill>
              </a:rPr>
              <a:t>indikace</a:t>
            </a:r>
            <a:r>
              <a:rPr lang="en-US" sz="1900" dirty="0">
                <a:solidFill>
                  <a:srgbClr val="FFFFFF"/>
                </a:solidFill>
              </a:rPr>
              <a:t> </a:t>
            </a:r>
            <a:r>
              <a:rPr lang="en-US" sz="1900" dirty="0" err="1">
                <a:solidFill>
                  <a:srgbClr val="FFFFFF"/>
                </a:solidFill>
              </a:rPr>
              <a:t>okamžité</a:t>
            </a:r>
            <a:r>
              <a:rPr lang="en-US" sz="1900" dirty="0">
                <a:solidFill>
                  <a:srgbClr val="FFFFFF"/>
                </a:solidFill>
              </a:rPr>
              <a:t> </a:t>
            </a:r>
            <a:r>
              <a:rPr lang="en-US" sz="1900" dirty="0" err="1">
                <a:solidFill>
                  <a:srgbClr val="FFFFFF"/>
                </a:solidFill>
              </a:rPr>
              <a:t>intervence</a:t>
            </a:r>
            <a:r>
              <a:rPr lang="en-US" sz="1900" dirty="0">
                <a:solidFill>
                  <a:srgbClr val="FFFFFF"/>
                </a:solidFill>
              </a:rPr>
              <a:t>. </a:t>
            </a:r>
            <a:endParaRPr sz="1900" dirty="0">
              <a:solidFill>
                <a:srgbClr val="FFFFFF"/>
              </a:solidFill>
              <a:latin typeface="Arial"/>
              <a:ea typeface="Arial"/>
              <a:cs typeface="Arial"/>
              <a:sym typeface="Arial"/>
            </a:endParaRPr>
          </a:p>
        </p:txBody>
      </p:sp>
      <p:sp>
        <p:nvSpPr>
          <p:cNvPr id="395" name="Google Shape;395;p4"/>
          <p:cNvSpPr txBox="1"/>
          <p:nvPr/>
        </p:nvSpPr>
        <p:spPr>
          <a:xfrm>
            <a:off x="67450" y="3403225"/>
            <a:ext cx="14373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dirty="0" err="1" smtClean="0">
                <a:solidFill>
                  <a:srgbClr val="000000"/>
                </a:solidFill>
                <a:latin typeface="Arial"/>
                <a:ea typeface="Arial"/>
                <a:cs typeface="Arial"/>
                <a:sym typeface="Arial"/>
              </a:rPr>
              <a:t>Defin</a:t>
            </a:r>
            <a:r>
              <a:rPr lang="en-US" sz="1900" b="1" dirty="0" err="1" smtClean="0"/>
              <a:t>ice</a:t>
            </a:r>
            <a:endParaRPr sz="1900" b="1" dirty="0">
              <a:solidFill>
                <a:srgbClr val="000000"/>
              </a:solidFill>
              <a:latin typeface="Arial"/>
              <a:ea typeface="Arial"/>
              <a:cs typeface="Arial"/>
              <a:sym typeface="Arial"/>
            </a:endParaRPr>
          </a:p>
        </p:txBody>
      </p:sp>
      <p:sp>
        <p:nvSpPr>
          <p:cNvPr id="396" name="Google Shape;396;p4"/>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15"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16" name="Rectangle 15"/>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
        <p:nvSpPr>
          <p:cNvPr id="17" name="Google Shape;385;p4"/>
          <p:cNvSpPr txBox="1">
            <a:spLocks/>
          </p:cNvSpPr>
          <p:nvPr/>
        </p:nvSpPr>
        <p:spPr>
          <a:xfrm>
            <a:off x="231614" y="6164954"/>
            <a:ext cx="9590568" cy="303213"/>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L="457200" marR="0" lvl="0" indent="-228600" algn="l" rtl="0">
              <a:lnSpc>
                <a:spcPct val="100000"/>
              </a:lnSpc>
              <a:spcBef>
                <a:spcPts val="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1pPr>
            <a:lvl2pPr marL="914400" marR="0" lvl="1" indent="-228600" algn="l" rtl="0">
              <a:lnSpc>
                <a:spcPct val="100000"/>
              </a:lnSpc>
              <a:spcBef>
                <a:spcPts val="6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2pPr>
            <a:lvl3pPr marL="1371600" marR="0" lvl="2"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2286000" marR="0" lvl="4"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743200" marR="0" lvl="5"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6pPr>
            <a:lvl7pPr marL="3200400" marR="0" lvl="6"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7pPr>
            <a:lvl8pPr marL="3657600" marR="0" lvl="7"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8pPr>
            <a:lvl9pPr marL="4114800" marR="0" lvl="8"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9pPr>
          </a:lstStyle>
          <a:p>
            <a:pPr marL="0" indent="0"/>
            <a:r>
              <a:rPr lang="cs-CZ" dirty="0" smtClean="0"/>
              <a:t>NSAID: nesteriodní analgetika a antiflogistika</a:t>
            </a:r>
            <a:endParaRPr lang="pt-B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00"/>
        <p:cNvGrpSpPr/>
        <p:nvPr/>
      </p:nvGrpSpPr>
      <p:grpSpPr>
        <a:xfrm>
          <a:off x="0" y="0"/>
          <a:ext cx="0" cy="0"/>
          <a:chOff x="0" y="0"/>
          <a:chExt cx="0" cy="0"/>
        </a:xfrm>
      </p:grpSpPr>
      <p:sp>
        <p:nvSpPr>
          <p:cNvPr id="401" name="Google Shape;401;p5"/>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dirty="0" err="1"/>
              <a:t>Imunitně</a:t>
            </a:r>
            <a:r>
              <a:rPr lang="en-US" dirty="0"/>
              <a:t> </a:t>
            </a:r>
            <a:r>
              <a:rPr lang="en-US" dirty="0" err="1"/>
              <a:t>podmíněné</a:t>
            </a:r>
            <a:r>
              <a:rPr lang="en-US" dirty="0"/>
              <a:t> </a:t>
            </a:r>
            <a:r>
              <a:rPr lang="en-US" dirty="0" err="1"/>
              <a:t>reakce</a:t>
            </a:r>
            <a:r>
              <a:rPr lang="en-US" dirty="0"/>
              <a:t> </a:t>
            </a:r>
            <a:r>
              <a:rPr lang="en-US" dirty="0" err="1"/>
              <a:t>na</a:t>
            </a:r>
            <a:r>
              <a:rPr lang="en-US" dirty="0"/>
              <a:t> </a:t>
            </a:r>
            <a:r>
              <a:rPr lang="en-US" dirty="0" err="1"/>
              <a:t>infuzi</a:t>
            </a:r>
            <a:r>
              <a:rPr lang="en-US" dirty="0"/>
              <a:t>:</a:t>
            </a:r>
            <a:br>
              <a:rPr lang="en-US" dirty="0"/>
            </a:br>
            <a:r>
              <a:rPr lang="en-US" dirty="0" err="1"/>
              <a:t>doporučení</a:t>
            </a:r>
            <a:r>
              <a:rPr lang="en-US" dirty="0"/>
              <a:t> pro </a:t>
            </a:r>
            <a:r>
              <a:rPr lang="cs-CZ" dirty="0" err="1"/>
              <a:t>a</a:t>
            </a:r>
            <a:r>
              <a:rPr lang="en-US" dirty="0" err="1" smtClean="0"/>
              <a:t>tezolizumab</a:t>
            </a:r>
            <a:endParaRPr dirty="0"/>
          </a:p>
        </p:txBody>
      </p:sp>
      <p:sp>
        <p:nvSpPr>
          <p:cNvPr id="402" name="Google Shape;402;p5"/>
          <p:cNvSpPr txBox="1">
            <a:spLocks noGrp="1"/>
          </p:cNvSpPr>
          <p:nvPr>
            <p:ph type="body" idx="1"/>
          </p:nvPr>
        </p:nvSpPr>
        <p:spPr>
          <a:xfrm>
            <a:off x="517364" y="6489943"/>
            <a:ext cx="9590568" cy="303213"/>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SzPts val="800"/>
              <a:buNone/>
            </a:pPr>
            <a:r>
              <a:rPr lang="en-US" dirty="0"/>
              <a:t/>
            </a:r>
            <a:br>
              <a:rPr lang="en-US" dirty="0"/>
            </a:br>
            <a:endParaRPr dirty="0"/>
          </a:p>
        </p:txBody>
      </p:sp>
      <p:cxnSp>
        <p:nvCxnSpPr>
          <p:cNvPr id="403" name="Google Shape;403;p5"/>
          <p:cNvCxnSpPr>
            <a:stCxn id="404" idx="2"/>
            <a:endCxn id="405" idx="0"/>
          </p:cNvCxnSpPr>
          <p:nvPr/>
        </p:nvCxnSpPr>
        <p:spPr>
          <a:xfrm>
            <a:off x="4191027" y="1838131"/>
            <a:ext cx="1" cy="374697"/>
          </a:xfrm>
          <a:prstGeom prst="straightConnector1">
            <a:avLst/>
          </a:prstGeom>
          <a:noFill/>
          <a:ln w="28575" cap="flat" cmpd="sng">
            <a:solidFill>
              <a:schemeClr val="dk1"/>
            </a:solidFill>
            <a:prstDash val="solid"/>
            <a:round/>
            <a:headEnd type="none" w="med" len="med"/>
            <a:tailEnd type="triangle" w="med" len="med"/>
          </a:ln>
        </p:spPr>
      </p:cxnSp>
      <p:sp>
        <p:nvSpPr>
          <p:cNvPr id="404" name="Google Shape;404;p5"/>
          <p:cNvSpPr txBox="1"/>
          <p:nvPr/>
        </p:nvSpPr>
        <p:spPr>
          <a:xfrm>
            <a:off x="2250829" y="1456488"/>
            <a:ext cx="3880395" cy="38164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2100"/>
              <a:buFont typeface="Noto Sans Symbols"/>
              <a:buNone/>
            </a:pPr>
            <a:r>
              <a:rPr lang="en-US" sz="2100" b="1">
                <a:solidFill>
                  <a:srgbClr val="FFFFFF"/>
                </a:solidFill>
              </a:rPr>
              <a:t>Stupeň</a:t>
            </a:r>
            <a:r>
              <a:rPr lang="en-US" sz="2100" b="1">
                <a:solidFill>
                  <a:srgbClr val="FFFFFF"/>
                </a:solidFill>
                <a:latin typeface="Arial"/>
                <a:ea typeface="Arial"/>
                <a:cs typeface="Arial"/>
                <a:sym typeface="Arial"/>
              </a:rPr>
              <a:t> 2</a:t>
            </a:r>
            <a:endParaRPr/>
          </a:p>
        </p:txBody>
      </p:sp>
      <p:sp>
        <p:nvSpPr>
          <p:cNvPr id="406" name="Google Shape;406;p5"/>
          <p:cNvSpPr txBox="1"/>
          <p:nvPr/>
        </p:nvSpPr>
        <p:spPr>
          <a:xfrm>
            <a:off x="2250830" y="2969168"/>
            <a:ext cx="3880393" cy="1248000"/>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2100"/>
              <a:buFont typeface="Noto Sans Symbols"/>
              <a:buNone/>
            </a:pPr>
            <a:r>
              <a:rPr lang="en-US" sz="1800" dirty="0" err="1">
                <a:solidFill>
                  <a:srgbClr val="FFFFFF"/>
                </a:solidFill>
              </a:rPr>
              <a:t>Zahájit</a:t>
            </a:r>
            <a:r>
              <a:rPr lang="en-US" sz="1800" dirty="0">
                <a:solidFill>
                  <a:srgbClr val="FFFFFF"/>
                </a:solidFill>
              </a:rPr>
              <a:t> </a:t>
            </a:r>
            <a:r>
              <a:rPr lang="en-US" sz="1800" dirty="0" err="1">
                <a:solidFill>
                  <a:srgbClr val="FFFFFF"/>
                </a:solidFill>
              </a:rPr>
              <a:t>agresivní</a:t>
            </a:r>
            <a:r>
              <a:rPr lang="en-US" sz="1800" dirty="0">
                <a:solidFill>
                  <a:srgbClr val="FFFFFF"/>
                </a:solidFill>
              </a:rPr>
              <a:t> </a:t>
            </a:r>
            <a:r>
              <a:rPr lang="en-US" sz="1800" dirty="0" err="1">
                <a:solidFill>
                  <a:srgbClr val="FFFFFF"/>
                </a:solidFill>
              </a:rPr>
              <a:t>symptomatickou</a:t>
            </a:r>
            <a:r>
              <a:rPr lang="en-US" sz="1800" dirty="0">
                <a:solidFill>
                  <a:srgbClr val="FFFFFF"/>
                </a:solidFill>
              </a:rPr>
              <a:t> </a:t>
            </a:r>
            <a:r>
              <a:rPr lang="en-US" sz="1800" dirty="0" err="1">
                <a:solidFill>
                  <a:srgbClr val="FFFFFF"/>
                </a:solidFill>
              </a:rPr>
              <a:t>léčbu</a:t>
            </a:r>
            <a:r>
              <a:rPr lang="en-US" sz="1800" dirty="0">
                <a:solidFill>
                  <a:srgbClr val="FFFFFF"/>
                </a:solidFill>
                <a:sym typeface="Arial"/>
              </a:rPr>
              <a:t>; </a:t>
            </a:r>
            <a:r>
              <a:rPr lang="en-US" sz="1800" dirty="0" err="1">
                <a:solidFill>
                  <a:srgbClr val="FFFFFF"/>
                </a:solidFill>
                <a:sym typeface="Arial"/>
              </a:rPr>
              <a:t>monitorovat</a:t>
            </a:r>
            <a:r>
              <a:rPr lang="en-US" sz="1800" dirty="0">
                <a:solidFill>
                  <a:srgbClr val="FFFFFF"/>
                </a:solidFill>
                <a:sym typeface="Arial"/>
              </a:rPr>
              <a:t> </a:t>
            </a:r>
            <a:r>
              <a:rPr lang="en-US" sz="1800" dirty="0" err="1">
                <a:solidFill>
                  <a:srgbClr val="FFFFFF"/>
                </a:solidFill>
                <a:sym typeface="Arial"/>
              </a:rPr>
              <a:t>d</a:t>
            </a:r>
            <a:r>
              <a:rPr lang="en-US" sz="1800" dirty="0" err="1">
                <a:solidFill>
                  <a:srgbClr val="FFFFFF"/>
                </a:solidFill>
              </a:rPr>
              <a:t>le</a:t>
            </a:r>
            <a:r>
              <a:rPr lang="en-US" sz="1800" dirty="0">
                <a:solidFill>
                  <a:srgbClr val="FFFFFF"/>
                </a:solidFill>
              </a:rPr>
              <a:t> </a:t>
            </a:r>
            <a:r>
              <a:rPr lang="en-US" sz="1800" dirty="0" err="1">
                <a:solidFill>
                  <a:srgbClr val="FFFFFF"/>
                </a:solidFill>
              </a:rPr>
              <a:t>lokálního</a:t>
            </a:r>
            <a:r>
              <a:rPr lang="en-US" sz="1800" dirty="0">
                <a:solidFill>
                  <a:srgbClr val="FFFFFF"/>
                </a:solidFill>
              </a:rPr>
              <a:t> </a:t>
            </a:r>
            <a:r>
              <a:rPr lang="en-US" sz="1800" dirty="0" err="1">
                <a:solidFill>
                  <a:srgbClr val="FFFFFF"/>
                </a:solidFill>
              </a:rPr>
              <a:t>protokolu</a:t>
            </a:r>
            <a:r>
              <a:rPr lang="en-US" sz="1800" dirty="0">
                <a:solidFill>
                  <a:srgbClr val="FFFFFF"/>
                </a:solidFill>
              </a:rPr>
              <a:t> pro </a:t>
            </a:r>
            <a:r>
              <a:rPr lang="en-US" sz="1800" dirty="0" err="1">
                <a:solidFill>
                  <a:srgbClr val="FFFFFF"/>
                </a:solidFill>
              </a:rPr>
              <a:t>akutní</a:t>
            </a:r>
            <a:r>
              <a:rPr lang="en-US" sz="1800" dirty="0">
                <a:solidFill>
                  <a:srgbClr val="FFFFFF"/>
                </a:solidFill>
              </a:rPr>
              <a:t> </a:t>
            </a:r>
            <a:r>
              <a:rPr lang="en-US" sz="1800" dirty="0" err="1">
                <a:solidFill>
                  <a:srgbClr val="FFFFFF"/>
                </a:solidFill>
              </a:rPr>
              <a:t>reakci</a:t>
            </a:r>
            <a:r>
              <a:rPr lang="en-US" sz="1800" dirty="0">
                <a:solidFill>
                  <a:srgbClr val="FFFFFF"/>
                </a:solidFill>
              </a:rPr>
              <a:t> </a:t>
            </a:r>
            <a:r>
              <a:rPr lang="en-US" sz="1800" dirty="0" err="1">
                <a:solidFill>
                  <a:srgbClr val="FFFFFF"/>
                </a:solidFill>
              </a:rPr>
              <a:t>na</a:t>
            </a:r>
            <a:r>
              <a:rPr lang="en-US" sz="1800" dirty="0">
                <a:solidFill>
                  <a:srgbClr val="FFFFFF"/>
                </a:solidFill>
              </a:rPr>
              <a:t> </a:t>
            </a:r>
            <a:r>
              <a:rPr lang="en-US" sz="1800" dirty="0" err="1">
                <a:solidFill>
                  <a:srgbClr val="FFFFFF"/>
                </a:solidFill>
              </a:rPr>
              <a:t>infuzi</a:t>
            </a:r>
            <a:endParaRPr sz="1800" dirty="0">
              <a:solidFill>
                <a:srgbClr val="FFFFFF"/>
              </a:solidFill>
              <a:sym typeface="Arial"/>
            </a:endParaRPr>
          </a:p>
        </p:txBody>
      </p:sp>
      <p:sp>
        <p:nvSpPr>
          <p:cNvPr id="405" name="Google Shape;405;p5"/>
          <p:cNvSpPr txBox="1"/>
          <p:nvPr/>
        </p:nvSpPr>
        <p:spPr>
          <a:xfrm>
            <a:off x="2250831" y="2212828"/>
            <a:ext cx="3880394" cy="38164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2100"/>
              <a:buFont typeface="Noto Sans Symbols"/>
              <a:buNone/>
            </a:pPr>
            <a:r>
              <a:rPr lang="en-US" sz="2100" dirty="0" err="1">
                <a:solidFill>
                  <a:srgbClr val="FFFFFF"/>
                </a:solidFill>
              </a:rPr>
              <a:t>Přerušit</a:t>
            </a:r>
            <a:r>
              <a:rPr lang="en-US" sz="2100" dirty="0">
                <a:solidFill>
                  <a:srgbClr val="FFFFFF"/>
                </a:solidFill>
              </a:rPr>
              <a:t> </a:t>
            </a:r>
            <a:r>
              <a:rPr lang="cs-CZ" sz="2100" dirty="0" smtClean="0">
                <a:solidFill>
                  <a:srgbClr val="FFFFFF"/>
                </a:solidFill>
                <a:latin typeface="Arial"/>
                <a:ea typeface="Arial"/>
                <a:cs typeface="Arial"/>
                <a:sym typeface="Arial"/>
              </a:rPr>
              <a:t>infuzi</a:t>
            </a:r>
            <a:endParaRPr sz="2100" dirty="0">
              <a:solidFill>
                <a:srgbClr val="FFFFFF"/>
              </a:solidFill>
              <a:latin typeface="Arial"/>
              <a:ea typeface="Arial"/>
              <a:cs typeface="Arial"/>
              <a:sym typeface="Arial"/>
            </a:endParaRPr>
          </a:p>
        </p:txBody>
      </p:sp>
      <p:cxnSp>
        <p:nvCxnSpPr>
          <p:cNvPr id="407" name="Google Shape;407;p5"/>
          <p:cNvCxnSpPr>
            <a:stCxn id="405" idx="2"/>
            <a:endCxn id="406" idx="0"/>
          </p:cNvCxnSpPr>
          <p:nvPr/>
        </p:nvCxnSpPr>
        <p:spPr>
          <a:xfrm flipH="1">
            <a:off x="4191027" y="2594471"/>
            <a:ext cx="1" cy="374697"/>
          </a:xfrm>
          <a:prstGeom prst="straightConnector1">
            <a:avLst/>
          </a:prstGeom>
          <a:noFill/>
          <a:ln w="28575" cap="flat" cmpd="sng">
            <a:solidFill>
              <a:schemeClr val="dk1"/>
            </a:solidFill>
            <a:prstDash val="solid"/>
            <a:round/>
            <a:headEnd type="none" w="med" len="med"/>
            <a:tailEnd type="triangle" w="med" len="med"/>
          </a:ln>
        </p:spPr>
      </p:cxnSp>
      <p:cxnSp>
        <p:nvCxnSpPr>
          <p:cNvPr id="408" name="Google Shape;408;p5"/>
          <p:cNvCxnSpPr>
            <a:stCxn id="409" idx="2"/>
            <a:endCxn id="410" idx="0"/>
          </p:cNvCxnSpPr>
          <p:nvPr/>
        </p:nvCxnSpPr>
        <p:spPr>
          <a:xfrm>
            <a:off x="8439067" y="1843500"/>
            <a:ext cx="0" cy="372907"/>
          </a:xfrm>
          <a:prstGeom prst="straightConnector1">
            <a:avLst/>
          </a:prstGeom>
          <a:noFill/>
          <a:ln w="28575" cap="flat" cmpd="sng">
            <a:solidFill>
              <a:schemeClr val="dk1"/>
            </a:solidFill>
            <a:prstDash val="solid"/>
            <a:round/>
            <a:headEnd type="none" w="med" len="med"/>
            <a:tailEnd type="triangle" w="med" len="med"/>
          </a:ln>
        </p:spPr>
      </p:cxnSp>
      <p:sp>
        <p:nvSpPr>
          <p:cNvPr id="409" name="Google Shape;409;p5"/>
          <p:cNvSpPr txBox="1"/>
          <p:nvPr/>
        </p:nvSpPr>
        <p:spPr>
          <a:xfrm>
            <a:off x="6441665" y="1461857"/>
            <a:ext cx="3994804" cy="381643"/>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2100"/>
              <a:buFont typeface="Noto Sans Symbols"/>
              <a:buNone/>
            </a:pPr>
            <a:r>
              <a:rPr lang="en-US" sz="2100" b="1">
                <a:solidFill>
                  <a:srgbClr val="FFFFFF"/>
                </a:solidFill>
              </a:rPr>
              <a:t>Stupeň </a:t>
            </a:r>
            <a:r>
              <a:rPr lang="en-US" sz="2100" b="1">
                <a:solidFill>
                  <a:srgbClr val="FFFFFF"/>
                </a:solidFill>
                <a:latin typeface="Arial"/>
                <a:ea typeface="Arial"/>
                <a:cs typeface="Arial"/>
                <a:sym typeface="Arial"/>
              </a:rPr>
              <a:t>3–4</a:t>
            </a:r>
            <a:endParaRPr/>
          </a:p>
        </p:txBody>
      </p:sp>
      <p:sp>
        <p:nvSpPr>
          <p:cNvPr id="411" name="Google Shape;411;p5"/>
          <p:cNvSpPr txBox="1"/>
          <p:nvPr/>
        </p:nvSpPr>
        <p:spPr>
          <a:xfrm>
            <a:off x="6441665" y="2970956"/>
            <a:ext cx="3994804" cy="1248000"/>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2100"/>
              <a:buFont typeface="Noto Sans Symbols"/>
              <a:buNone/>
            </a:pPr>
            <a:r>
              <a:rPr lang="en-US" sz="1800" dirty="0" err="1">
                <a:solidFill>
                  <a:schemeClr val="lt1"/>
                </a:solidFill>
              </a:rPr>
              <a:t>Zahájit</a:t>
            </a:r>
            <a:r>
              <a:rPr lang="en-US" sz="1800" dirty="0">
                <a:solidFill>
                  <a:schemeClr val="lt1"/>
                </a:solidFill>
              </a:rPr>
              <a:t> </a:t>
            </a:r>
            <a:r>
              <a:rPr lang="en-US" sz="1800" dirty="0" err="1">
                <a:solidFill>
                  <a:schemeClr val="lt1"/>
                </a:solidFill>
              </a:rPr>
              <a:t>agresivní</a:t>
            </a:r>
            <a:r>
              <a:rPr lang="en-US" sz="1800" dirty="0">
                <a:solidFill>
                  <a:schemeClr val="lt1"/>
                </a:solidFill>
              </a:rPr>
              <a:t> </a:t>
            </a:r>
            <a:r>
              <a:rPr lang="en-US" sz="1800" dirty="0" err="1">
                <a:solidFill>
                  <a:schemeClr val="lt1"/>
                </a:solidFill>
              </a:rPr>
              <a:t>symptomatickou</a:t>
            </a:r>
            <a:r>
              <a:rPr lang="en-US" sz="1800" dirty="0">
                <a:solidFill>
                  <a:schemeClr val="lt1"/>
                </a:solidFill>
              </a:rPr>
              <a:t> </a:t>
            </a:r>
            <a:r>
              <a:rPr lang="en-US" sz="1800" dirty="0" err="1">
                <a:solidFill>
                  <a:schemeClr val="lt1"/>
                </a:solidFill>
              </a:rPr>
              <a:t>léčbu</a:t>
            </a:r>
            <a:r>
              <a:rPr lang="en-US" sz="1800" dirty="0">
                <a:solidFill>
                  <a:schemeClr val="lt1"/>
                </a:solidFill>
              </a:rPr>
              <a:t>; </a:t>
            </a:r>
            <a:r>
              <a:rPr lang="en-US" sz="1800" dirty="0" err="1">
                <a:solidFill>
                  <a:schemeClr val="lt1"/>
                </a:solidFill>
              </a:rPr>
              <a:t>monitorovat</a:t>
            </a:r>
            <a:r>
              <a:rPr lang="en-US" sz="1800" dirty="0">
                <a:solidFill>
                  <a:schemeClr val="lt1"/>
                </a:solidFill>
              </a:rPr>
              <a:t> </a:t>
            </a:r>
            <a:r>
              <a:rPr lang="en-US" sz="1800" dirty="0" err="1">
                <a:solidFill>
                  <a:schemeClr val="lt1"/>
                </a:solidFill>
              </a:rPr>
              <a:t>dle</a:t>
            </a:r>
            <a:r>
              <a:rPr lang="en-US" sz="1800" dirty="0">
                <a:solidFill>
                  <a:schemeClr val="lt1"/>
                </a:solidFill>
              </a:rPr>
              <a:t> </a:t>
            </a:r>
            <a:r>
              <a:rPr lang="en-US" sz="1800" dirty="0" err="1">
                <a:solidFill>
                  <a:schemeClr val="lt1"/>
                </a:solidFill>
              </a:rPr>
              <a:t>lokálního</a:t>
            </a:r>
            <a:r>
              <a:rPr lang="en-US" sz="1800" dirty="0">
                <a:solidFill>
                  <a:schemeClr val="lt1"/>
                </a:solidFill>
              </a:rPr>
              <a:t> </a:t>
            </a:r>
            <a:r>
              <a:rPr lang="en-US" sz="1800" dirty="0" err="1">
                <a:solidFill>
                  <a:schemeClr val="lt1"/>
                </a:solidFill>
              </a:rPr>
              <a:t>protokolu</a:t>
            </a:r>
            <a:r>
              <a:rPr lang="en-US" sz="1800" dirty="0">
                <a:solidFill>
                  <a:schemeClr val="lt1"/>
                </a:solidFill>
              </a:rPr>
              <a:t> pro </a:t>
            </a:r>
            <a:r>
              <a:rPr lang="en-US" sz="1800" dirty="0" err="1">
                <a:solidFill>
                  <a:schemeClr val="lt1"/>
                </a:solidFill>
              </a:rPr>
              <a:t>akutní</a:t>
            </a:r>
            <a:r>
              <a:rPr lang="en-US" sz="1800" dirty="0">
                <a:solidFill>
                  <a:schemeClr val="lt1"/>
                </a:solidFill>
              </a:rPr>
              <a:t> </a:t>
            </a:r>
            <a:r>
              <a:rPr lang="en-US" sz="1800" dirty="0" err="1">
                <a:solidFill>
                  <a:schemeClr val="lt1"/>
                </a:solidFill>
              </a:rPr>
              <a:t>reakci</a:t>
            </a:r>
            <a:r>
              <a:rPr lang="en-US" sz="1800" dirty="0">
                <a:solidFill>
                  <a:schemeClr val="lt1"/>
                </a:solidFill>
              </a:rPr>
              <a:t> </a:t>
            </a:r>
            <a:r>
              <a:rPr lang="en-US" sz="1800" dirty="0" err="1">
                <a:solidFill>
                  <a:schemeClr val="lt1"/>
                </a:solidFill>
              </a:rPr>
              <a:t>na</a:t>
            </a:r>
            <a:r>
              <a:rPr lang="en-US" sz="1800" dirty="0">
                <a:solidFill>
                  <a:schemeClr val="lt1"/>
                </a:solidFill>
              </a:rPr>
              <a:t> </a:t>
            </a:r>
            <a:r>
              <a:rPr lang="en-US" sz="1800" dirty="0" err="1">
                <a:solidFill>
                  <a:schemeClr val="lt1"/>
                </a:solidFill>
              </a:rPr>
              <a:t>infuzi</a:t>
            </a:r>
            <a:r>
              <a:rPr lang="en-US" sz="1800" dirty="0">
                <a:solidFill>
                  <a:srgbClr val="FFFFFF"/>
                </a:solidFill>
                <a:sym typeface="Arial"/>
              </a:rPr>
              <a:t>; </a:t>
            </a:r>
            <a:r>
              <a:rPr lang="en-US" sz="1800" dirty="0" err="1">
                <a:solidFill>
                  <a:srgbClr val="FFFFFF"/>
                </a:solidFill>
              </a:rPr>
              <a:t>zvážit</a:t>
            </a:r>
            <a:r>
              <a:rPr lang="en-US" sz="1800" dirty="0">
                <a:solidFill>
                  <a:srgbClr val="FFFFFF"/>
                </a:solidFill>
              </a:rPr>
              <a:t> </a:t>
            </a:r>
            <a:r>
              <a:rPr lang="en-US" sz="1800" dirty="0" err="1">
                <a:solidFill>
                  <a:srgbClr val="FFFFFF"/>
                </a:solidFill>
              </a:rPr>
              <a:t>přeložení</a:t>
            </a:r>
            <a:r>
              <a:rPr lang="en-US" sz="1800" dirty="0">
                <a:solidFill>
                  <a:srgbClr val="FFFFFF"/>
                </a:solidFill>
              </a:rPr>
              <a:t> do </a:t>
            </a:r>
            <a:r>
              <a:rPr lang="en-US" sz="1800" dirty="0" err="1">
                <a:solidFill>
                  <a:srgbClr val="FFFFFF"/>
                </a:solidFill>
              </a:rPr>
              <a:t>intenzivní</a:t>
            </a:r>
            <a:r>
              <a:rPr lang="en-US" sz="1800" dirty="0">
                <a:solidFill>
                  <a:srgbClr val="FFFFFF"/>
                </a:solidFill>
              </a:rPr>
              <a:t> </a:t>
            </a:r>
            <a:r>
              <a:rPr lang="en-US" sz="1800" dirty="0" err="1">
                <a:solidFill>
                  <a:srgbClr val="FFFFFF"/>
                </a:solidFill>
              </a:rPr>
              <a:t>péče</a:t>
            </a:r>
            <a:endParaRPr sz="1800" b="1" dirty="0">
              <a:solidFill>
                <a:srgbClr val="FFFFFF"/>
              </a:solidFill>
              <a:sym typeface="Arial"/>
            </a:endParaRPr>
          </a:p>
        </p:txBody>
      </p:sp>
      <p:sp>
        <p:nvSpPr>
          <p:cNvPr id="410" name="Google Shape;410;p5"/>
          <p:cNvSpPr txBox="1"/>
          <p:nvPr/>
        </p:nvSpPr>
        <p:spPr>
          <a:xfrm>
            <a:off x="6441665" y="2216407"/>
            <a:ext cx="3994804" cy="381643"/>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2100"/>
              <a:buFont typeface="Noto Sans Symbols"/>
              <a:buNone/>
            </a:pPr>
            <a:r>
              <a:rPr lang="en-US" sz="2100">
                <a:solidFill>
                  <a:srgbClr val="FFFFFF"/>
                </a:solidFill>
              </a:rPr>
              <a:t>Zastavit infuzi</a:t>
            </a:r>
            <a:endParaRPr/>
          </a:p>
        </p:txBody>
      </p:sp>
      <p:cxnSp>
        <p:nvCxnSpPr>
          <p:cNvPr id="412" name="Google Shape;412;p5"/>
          <p:cNvCxnSpPr>
            <a:stCxn id="410" idx="2"/>
            <a:endCxn id="411" idx="0"/>
          </p:cNvCxnSpPr>
          <p:nvPr/>
        </p:nvCxnSpPr>
        <p:spPr>
          <a:xfrm>
            <a:off x="8439067" y="2598050"/>
            <a:ext cx="0" cy="372906"/>
          </a:xfrm>
          <a:prstGeom prst="straightConnector1">
            <a:avLst/>
          </a:prstGeom>
          <a:noFill/>
          <a:ln w="28575" cap="flat" cmpd="sng">
            <a:solidFill>
              <a:schemeClr val="dk1"/>
            </a:solidFill>
            <a:prstDash val="solid"/>
            <a:round/>
            <a:headEnd type="none" w="med" len="med"/>
            <a:tailEnd type="triangle" w="med" len="med"/>
          </a:ln>
        </p:spPr>
      </p:cxnSp>
      <p:sp>
        <p:nvSpPr>
          <p:cNvPr id="413" name="Google Shape;413;p5"/>
          <p:cNvSpPr txBox="1"/>
          <p:nvPr/>
        </p:nvSpPr>
        <p:spPr>
          <a:xfrm>
            <a:off x="6441665" y="4591863"/>
            <a:ext cx="3994804" cy="1680000"/>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2100"/>
              <a:buFont typeface="Noto Sans Symbols"/>
              <a:buNone/>
            </a:pPr>
            <a:r>
              <a:rPr lang="en-US" sz="1800" dirty="0" err="1">
                <a:solidFill>
                  <a:srgbClr val="FFFFFF"/>
                </a:solidFill>
              </a:rPr>
              <a:t>Sledování</a:t>
            </a:r>
            <a:r>
              <a:rPr lang="en-US" sz="1800" dirty="0">
                <a:solidFill>
                  <a:srgbClr val="FFFFFF"/>
                </a:solidFill>
              </a:rPr>
              <a:t> </a:t>
            </a:r>
            <a:r>
              <a:rPr lang="en-US" sz="1800" dirty="0" err="1">
                <a:solidFill>
                  <a:srgbClr val="FFFFFF"/>
                </a:solidFill>
              </a:rPr>
              <a:t>na</a:t>
            </a:r>
            <a:r>
              <a:rPr lang="en-US" sz="1800" dirty="0">
                <a:solidFill>
                  <a:srgbClr val="FFFFFF"/>
                </a:solidFill>
              </a:rPr>
              <a:t> </a:t>
            </a:r>
            <a:r>
              <a:rPr lang="en-US" sz="1800" dirty="0" err="1">
                <a:solidFill>
                  <a:srgbClr val="FFFFFF"/>
                </a:solidFill>
              </a:rPr>
              <a:t>jednotce</a:t>
            </a:r>
            <a:r>
              <a:rPr lang="en-US" sz="1800" dirty="0">
                <a:solidFill>
                  <a:srgbClr val="FFFFFF"/>
                </a:solidFill>
              </a:rPr>
              <a:t> </a:t>
            </a:r>
            <a:r>
              <a:rPr lang="en-US" sz="1800" dirty="0" err="1">
                <a:solidFill>
                  <a:srgbClr val="FFFFFF"/>
                </a:solidFill>
              </a:rPr>
              <a:t>intenzivní</a:t>
            </a:r>
            <a:r>
              <a:rPr lang="en-US" sz="1800" dirty="0">
                <a:solidFill>
                  <a:srgbClr val="FFFFFF"/>
                </a:solidFill>
              </a:rPr>
              <a:t> </a:t>
            </a:r>
            <a:r>
              <a:rPr lang="en-US" sz="1800" dirty="0" err="1">
                <a:solidFill>
                  <a:srgbClr val="FFFFFF"/>
                </a:solidFill>
              </a:rPr>
              <a:t>péče</a:t>
            </a:r>
            <a:r>
              <a:rPr lang="en-US" sz="1800" dirty="0">
                <a:solidFill>
                  <a:srgbClr val="FFFFFF"/>
                </a:solidFill>
                <a:sym typeface="Arial"/>
              </a:rPr>
              <a:t>; </a:t>
            </a:r>
            <a:r>
              <a:rPr lang="en-US" sz="1800" dirty="0" err="1">
                <a:solidFill>
                  <a:srgbClr val="FFFFFF"/>
                </a:solidFill>
                <a:sym typeface="Arial"/>
              </a:rPr>
              <a:t>permanen</a:t>
            </a:r>
            <a:r>
              <a:rPr lang="en-US" sz="1800" dirty="0" err="1">
                <a:solidFill>
                  <a:srgbClr val="FFFFFF"/>
                </a:solidFill>
              </a:rPr>
              <a:t>tně</a:t>
            </a:r>
            <a:r>
              <a:rPr lang="en-US" sz="1800" dirty="0">
                <a:solidFill>
                  <a:srgbClr val="FFFFFF"/>
                </a:solidFill>
              </a:rPr>
              <a:t> </a:t>
            </a:r>
            <a:r>
              <a:rPr lang="en-US" sz="1800" dirty="0" err="1">
                <a:solidFill>
                  <a:srgbClr val="FFFFFF"/>
                </a:solidFill>
              </a:rPr>
              <a:t>ukončit</a:t>
            </a:r>
            <a:r>
              <a:rPr lang="en-US" sz="1800" dirty="0">
                <a:solidFill>
                  <a:srgbClr val="FFFFFF"/>
                </a:solidFill>
                <a:sym typeface="Arial"/>
              </a:rPr>
              <a:t> </a:t>
            </a:r>
            <a:r>
              <a:rPr lang="en-US" sz="1800" dirty="0" err="1">
                <a:solidFill>
                  <a:srgbClr val="FFFFFF"/>
                </a:solidFill>
                <a:sym typeface="Arial"/>
              </a:rPr>
              <a:t>atezolizumab</a:t>
            </a:r>
            <a:endParaRPr sz="1800" dirty="0">
              <a:solidFill>
                <a:srgbClr val="FFFFFF"/>
              </a:solidFill>
              <a:sym typeface="Arial"/>
            </a:endParaRPr>
          </a:p>
        </p:txBody>
      </p:sp>
      <p:cxnSp>
        <p:nvCxnSpPr>
          <p:cNvPr id="414" name="Google Shape;414;p5"/>
          <p:cNvCxnSpPr>
            <a:stCxn id="411" idx="2"/>
            <a:endCxn id="413" idx="0"/>
          </p:cNvCxnSpPr>
          <p:nvPr/>
        </p:nvCxnSpPr>
        <p:spPr>
          <a:xfrm>
            <a:off x="8439067" y="4218956"/>
            <a:ext cx="0" cy="372907"/>
          </a:xfrm>
          <a:prstGeom prst="straightConnector1">
            <a:avLst/>
          </a:prstGeom>
          <a:noFill/>
          <a:ln w="28575" cap="flat" cmpd="sng">
            <a:solidFill>
              <a:schemeClr val="dk1"/>
            </a:solidFill>
            <a:prstDash val="solid"/>
            <a:round/>
            <a:headEnd type="none" w="med" len="med"/>
            <a:tailEnd type="triangle" w="med" len="med"/>
          </a:ln>
        </p:spPr>
      </p:cxnSp>
      <p:sp>
        <p:nvSpPr>
          <p:cNvPr id="415" name="Google Shape;415;p5"/>
          <p:cNvSpPr txBox="1"/>
          <p:nvPr/>
        </p:nvSpPr>
        <p:spPr>
          <a:xfrm>
            <a:off x="2250830" y="4591864"/>
            <a:ext cx="3880394" cy="1680000"/>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FEFDDE"/>
              </a:buClr>
              <a:buSzPts val="2100"/>
              <a:buFont typeface="Noto Sans Symbols"/>
              <a:buNone/>
            </a:pPr>
            <a:r>
              <a:rPr lang="en-US" sz="1600" dirty="0" err="1">
                <a:solidFill>
                  <a:srgbClr val="FFFFFF"/>
                </a:solidFill>
              </a:rPr>
              <a:t>Pokud</a:t>
            </a:r>
            <a:r>
              <a:rPr lang="en-US" sz="1600" dirty="0">
                <a:solidFill>
                  <a:srgbClr val="FFFFFF"/>
                </a:solidFill>
                <a:sym typeface="Arial"/>
              </a:rPr>
              <a:t> ≤ </a:t>
            </a:r>
            <a:r>
              <a:rPr lang="cs-CZ" sz="1600" dirty="0" err="1">
                <a:solidFill>
                  <a:srgbClr val="FFFFFF"/>
                </a:solidFill>
              </a:rPr>
              <a:t>s</a:t>
            </a:r>
            <a:r>
              <a:rPr lang="en-US" sz="1600" dirty="0" err="1" smtClean="0">
                <a:solidFill>
                  <a:srgbClr val="FFFFFF"/>
                </a:solidFill>
              </a:rPr>
              <a:t>tupeň</a:t>
            </a:r>
            <a:r>
              <a:rPr lang="en-US" sz="1600" dirty="0" smtClean="0">
                <a:solidFill>
                  <a:srgbClr val="FFFFFF"/>
                </a:solidFill>
                <a:sym typeface="Arial"/>
              </a:rPr>
              <a:t> </a:t>
            </a:r>
            <a:r>
              <a:rPr lang="en-US" sz="1600" dirty="0">
                <a:solidFill>
                  <a:srgbClr val="FFFFFF"/>
                </a:solidFill>
                <a:sym typeface="Arial"/>
              </a:rPr>
              <a:t>1, </a:t>
            </a:r>
            <a:r>
              <a:rPr lang="en-US" sz="1600" dirty="0" err="1">
                <a:solidFill>
                  <a:srgbClr val="FFFFFF"/>
                </a:solidFill>
                <a:sym typeface="Arial"/>
              </a:rPr>
              <a:t>opět</a:t>
            </a:r>
            <a:r>
              <a:rPr lang="en-US" sz="1600" dirty="0">
                <a:solidFill>
                  <a:srgbClr val="FFFFFF"/>
                </a:solidFill>
                <a:sym typeface="Arial"/>
              </a:rPr>
              <a:t> </a:t>
            </a:r>
            <a:r>
              <a:rPr lang="en-US" sz="1600" dirty="0" err="1">
                <a:solidFill>
                  <a:srgbClr val="FFFFFF"/>
                </a:solidFill>
                <a:sym typeface="Arial"/>
              </a:rPr>
              <a:t>lze</a:t>
            </a:r>
            <a:r>
              <a:rPr lang="en-US" sz="1600" dirty="0">
                <a:solidFill>
                  <a:srgbClr val="FFFFFF"/>
                </a:solidFill>
                <a:sym typeface="Arial"/>
              </a:rPr>
              <a:t> </a:t>
            </a:r>
            <a:r>
              <a:rPr lang="en-US" sz="1600" dirty="0" err="1">
                <a:solidFill>
                  <a:srgbClr val="FFFFFF"/>
                </a:solidFill>
                <a:sym typeface="Arial"/>
              </a:rPr>
              <a:t>zahájit</a:t>
            </a:r>
            <a:r>
              <a:rPr lang="en-US" sz="1600" dirty="0">
                <a:solidFill>
                  <a:srgbClr val="FFFFFF"/>
                </a:solidFill>
                <a:sym typeface="Arial"/>
              </a:rPr>
              <a:t> </a:t>
            </a:r>
            <a:r>
              <a:rPr lang="en-US" sz="1600" dirty="0" err="1">
                <a:solidFill>
                  <a:srgbClr val="FFFFFF"/>
                </a:solidFill>
                <a:sym typeface="Arial"/>
              </a:rPr>
              <a:t>infuzi</a:t>
            </a:r>
            <a:r>
              <a:rPr lang="en-US" sz="1600" dirty="0">
                <a:solidFill>
                  <a:srgbClr val="FFFFFF"/>
                </a:solidFill>
                <a:sym typeface="Arial"/>
              </a:rPr>
              <a:t> </a:t>
            </a:r>
            <a:r>
              <a:rPr lang="en-US" sz="1600" dirty="0" err="1">
                <a:solidFill>
                  <a:srgbClr val="FFFFFF"/>
                </a:solidFill>
                <a:sym typeface="Arial"/>
              </a:rPr>
              <a:t>polovičn</a:t>
            </a:r>
            <a:r>
              <a:rPr lang="en-US" sz="1600" dirty="0" err="1">
                <a:solidFill>
                  <a:srgbClr val="FFFFFF"/>
                </a:solidFill>
              </a:rPr>
              <a:t>í</a:t>
            </a:r>
            <a:r>
              <a:rPr lang="en-US" sz="1600" dirty="0">
                <a:solidFill>
                  <a:srgbClr val="FFFFFF"/>
                </a:solidFill>
              </a:rPr>
              <a:t> </a:t>
            </a:r>
            <a:r>
              <a:rPr lang="en-US" sz="1600" dirty="0" err="1">
                <a:solidFill>
                  <a:srgbClr val="FFFFFF"/>
                </a:solidFill>
              </a:rPr>
              <a:t>rychlostí</a:t>
            </a:r>
            <a:r>
              <a:rPr lang="en-US" sz="1600" dirty="0">
                <a:solidFill>
                  <a:srgbClr val="FFFFFF"/>
                </a:solidFill>
              </a:rPr>
              <a:t> </a:t>
            </a:r>
            <a:r>
              <a:rPr lang="en-US" sz="1600" dirty="0" err="1">
                <a:solidFill>
                  <a:srgbClr val="FFFFFF"/>
                </a:solidFill>
              </a:rPr>
              <a:t>oproti</a:t>
            </a:r>
            <a:r>
              <a:rPr lang="en-US" sz="1600" dirty="0">
                <a:solidFill>
                  <a:srgbClr val="FFFFFF"/>
                </a:solidFill>
              </a:rPr>
              <a:t> </a:t>
            </a:r>
            <a:r>
              <a:rPr lang="en-US" sz="1600" dirty="0" err="1">
                <a:solidFill>
                  <a:srgbClr val="FFFFFF"/>
                </a:solidFill>
              </a:rPr>
              <a:t>původní</a:t>
            </a:r>
            <a:r>
              <a:rPr lang="en-US" sz="1600" dirty="0">
                <a:solidFill>
                  <a:srgbClr val="FFFFFF"/>
                </a:solidFill>
              </a:rPr>
              <a:t>; </a:t>
            </a:r>
            <a:r>
              <a:rPr lang="en-US" sz="1600" dirty="0" err="1">
                <a:solidFill>
                  <a:srgbClr val="FFFFFF"/>
                </a:solidFill>
              </a:rPr>
              <a:t>uvážit</a:t>
            </a:r>
            <a:r>
              <a:rPr lang="en-US" sz="1600" dirty="0">
                <a:solidFill>
                  <a:srgbClr val="FFFFFF"/>
                </a:solidFill>
              </a:rPr>
              <a:t> </a:t>
            </a:r>
            <a:r>
              <a:rPr lang="en-US" sz="1600" dirty="0" err="1">
                <a:solidFill>
                  <a:srgbClr val="FFFFFF"/>
                </a:solidFill>
              </a:rPr>
              <a:t>p.o.</a:t>
            </a:r>
            <a:r>
              <a:rPr lang="en-US" sz="1600" dirty="0">
                <a:solidFill>
                  <a:srgbClr val="FFFFFF"/>
                </a:solidFill>
              </a:rPr>
              <a:t> </a:t>
            </a:r>
            <a:r>
              <a:rPr lang="en-US" sz="1600" dirty="0" err="1">
                <a:solidFill>
                  <a:srgbClr val="FFFFFF"/>
                </a:solidFill>
              </a:rPr>
              <a:t>premedikaci</a:t>
            </a:r>
            <a:r>
              <a:rPr lang="en-US" sz="1600" dirty="0">
                <a:solidFill>
                  <a:srgbClr val="FFFFFF"/>
                </a:solidFill>
                <a:sym typeface="Arial"/>
              </a:rPr>
              <a:t> (</a:t>
            </a:r>
            <a:r>
              <a:rPr lang="en-US" sz="1600" dirty="0" err="1">
                <a:solidFill>
                  <a:srgbClr val="FFFFFF"/>
                </a:solidFill>
                <a:sym typeface="Arial"/>
              </a:rPr>
              <a:t>antihistamin</a:t>
            </a:r>
            <a:r>
              <a:rPr lang="en-US" sz="1600" dirty="0" err="1">
                <a:solidFill>
                  <a:srgbClr val="FFFFFF"/>
                </a:solidFill>
              </a:rPr>
              <a:t>ika</a:t>
            </a:r>
            <a:r>
              <a:rPr lang="en-US" sz="1600" dirty="0">
                <a:solidFill>
                  <a:srgbClr val="FFFFFF"/>
                </a:solidFill>
                <a:sym typeface="Arial"/>
              </a:rPr>
              <a:t> a </a:t>
            </a:r>
            <a:r>
              <a:rPr lang="en-US" sz="1600" dirty="0" err="1">
                <a:solidFill>
                  <a:srgbClr val="FFFFFF"/>
                </a:solidFill>
                <a:sym typeface="Arial"/>
              </a:rPr>
              <a:t>antipyreti</a:t>
            </a:r>
            <a:r>
              <a:rPr lang="en-US" sz="1600" dirty="0" err="1">
                <a:solidFill>
                  <a:srgbClr val="FFFFFF"/>
                </a:solidFill>
              </a:rPr>
              <a:t>ka</a:t>
            </a:r>
            <a:r>
              <a:rPr lang="en-US" sz="1600" dirty="0" smtClean="0">
                <a:solidFill>
                  <a:srgbClr val="FFFFFF"/>
                </a:solidFill>
                <a:sym typeface="Arial"/>
              </a:rPr>
              <a:t>) </a:t>
            </a:r>
            <a:r>
              <a:rPr lang="en-US" sz="1600" dirty="0" err="1">
                <a:solidFill>
                  <a:srgbClr val="FFFFFF"/>
                </a:solidFill>
                <a:sym typeface="Arial"/>
              </a:rPr>
              <a:t>p</a:t>
            </a:r>
            <a:r>
              <a:rPr lang="en-US" sz="1600" dirty="0" err="1">
                <a:solidFill>
                  <a:srgbClr val="FFFFFF"/>
                </a:solidFill>
              </a:rPr>
              <a:t>ři</a:t>
            </a:r>
            <a:r>
              <a:rPr lang="en-US" sz="1600" dirty="0">
                <a:solidFill>
                  <a:srgbClr val="FFFFFF"/>
                </a:solidFill>
              </a:rPr>
              <a:t> </a:t>
            </a:r>
            <a:r>
              <a:rPr lang="en-US" sz="1600" dirty="0" err="1">
                <a:solidFill>
                  <a:srgbClr val="FFFFFF"/>
                </a:solidFill>
              </a:rPr>
              <a:t>příštím</a:t>
            </a:r>
            <a:r>
              <a:rPr lang="en-US" sz="1600" dirty="0">
                <a:solidFill>
                  <a:srgbClr val="FFFFFF"/>
                </a:solidFill>
              </a:rPr>
              <a:t> </a:t>
            </a:r>
            <a:r>
              <a:rPr lang="en-US" sz="1600" dirty="0" err="1">
                <a:solidFill>
                  <a:srgbClr val="FFFFFF"/>
                </a:solidFill>
              </a:rPr>
              <a:t>cyklu</a:t>
            </a:r>
            <a:r>
              <a:rPr lang="en-US" sz="1600" dirty="0">
                <a:solidFill>
                  <a:srgbClr val="FFFFFF"/>
                </a:solidFill>
                <a:sym typeface="Arial"/>
              </a:rPr>
              <a:t>. </a:t>
            </a:r>
            <a:r>
              <a:rPr lang="en-US" sz="1600" dirty="0" err="1">
                <a:solidFill>
                  <a:srgbClr val="FFFFFF"/>
                </a:solidFill>
                <a:sym typeface="Arial"/>
              </a:rPr>
              <a:t>Po</a:t>
            </a:r>
            <a:r>
              <a:rPr lang="en-US" sz="1600" dirty="0" err="1">
                <a:solidFill>
                  <a:srgbClr val="FFFFFF"/>
                </a:solidFill>
              </a:rPr>
              <a:t>kud</a:t>
            </a:r>
            <a:r>
              <a:rPr lang="en-US" sz="1600" dirty="0">
                <a:solidFill>
                  <a:srgbClr val="FFFFFF"/>
                </a:solidFill>
              </a:rPr>
              <a:t> </a:t>
            </a:r>
            <a:r>
              <a:rPr lang="en-US" sz="1600" dirty="0" err="1">
                <a:solidFill>
                  <a:srgbClr val="FFFFFF"/>
                </a:solidFill>
              </a:rPr>
              <a:t>zlepšení</a:t>
            </a:r>
            <a:r>
              <a:rPr lang="en-US" sz="1600" dirty="0">
                <a:solidFill>
                  <a:srgbClr val="FFFFFF"/>
                </a:solidFill>
              </a:rPr>
              <a:t> </a:t>
            </a:r>
            <a:r>
              <a:rPr lang="en-US" sz="1600" dirty="0" err="1">
                <a:solidFill>
                  <a:srgbClr val="FFFFFF"/>
                </a:solidFill>
              </a:rPr>
              <a:t>nepřijde</a:t>
            </a:r>
            <a:r>
              <a:rPr lang="en-US" sz="1600" dirty="0">
                <a:solidFill>
                  <a:srgbClr val="FFFFFF"/>
                </a:solidFill>
              </a:rPr>
              <a:t>, je </a:t>
            </a:r>
            <a:r>
              <a:rPr lang="en-US" sz="1600" dirty="0" err="1">
                <a:solidFill>
                  <a:srgbClr val="FFFFFF"/>
                </a:solidFill>
              </a:rPr>
              <a:t>nutno</a:t>
            </a:r>
            <a:r>
              <a:rPr lang="en-US" sz="1600" dirty="0">
                <a:solidFill>
                  <a:srgbClr val="FFFFFF"/>
                </a:solidFill>
              </a:rPr>
              <a:t> </a:t>
            </a:r>
            <a:r>
              <a:rPr lang="en-US" sz="1600" dirty="0" err="1">
                <a:solidFill>
                  <a:srgbClr val="FFFFFF"/>
                </a:solidFill>
              </a:rPr>
              <a:t>zařadit</a:t>
            </a:r>
            <a:r>
              <a:rPr lang="en-US" sz="1600" dirty="0">
                <a:solidFill>
                  <a:srgbClr val="FFFFFF"/>
                </a:solidFill>
              </a:rPr>
              <a:t> do </a:t>
            </a:r>
            <a:r>
              <a:rPr lang="cs-CZ" sz="1600" dirty="0" err="1">
                <a:solidFill>
                  <a:srgbClr val="FFFFFF"/>
                </a:solidFill>
              </a:rPr>
              <a:t>s</a:t>
            </a:r>
            <a:r>
              <a:rPr lang="en-US" sz="1600" dirty="0" err="1" smtClean="0">
                <a:solidFill>
                  <a:srgbClr val="FFFFFF"/>
                </a:solidFill>
              </a:rPr>
              <a:t>tupně</a:t>
            </a:r>
            <a:r>
              <a:rPr lang="en-US" sz="1600" dirty="0" smtClean="0">
                <a:solidFill>
                  <a:srgbClr val="FFFFFF"/>
                </a:solidFill>
              </a:rPr>
              <a:t> </a:t>
            </a:r>
            <a:r>
              <a:rPr lang="en-US" sz="1600" dirty="0">
                <a:solidFill>
                  <a:srgbClr val="FFFFFF"/>
                </a:solidFill>
                <a:sym typeface="Arial"/>
              </a:rPr>
              <a:t>3–4</a:t>
            </a:r>
            <a:r>
              <a:rPr lang="en-US" sz="1600" dirty="0">
                <a:solidFill>
                  <a:srgbClr val="FFFFFF"/>
                </a:solidFill>
              </a:rPr>
              <a:t>.</a:t>
            </a:r>
            <a:endParaRPr sz="1600" dirty="0"/>
          </a:p>
        </p:txBody>
      </p:sp>
      <p:cxnSp>
        <p:nvCxnSpPr>
          <p:cNvPr id="416" name="Google Shape;416;p5"/>
          <p:cNvCxnSpPr>
            <a:stCxn id="406" idx="2"/>
            <a:endCxn id="415" idx="0"/>
          </p:cNvCxnSpPr>
          <p:nvPr/>
        </p:nvCxnSpPr>
        <p:spPr>
          <a:xfrm>
            <a:off x="4191027" y="4217168"/>
            <a:ext cx="0" cy="374696"/>
          </a:xfrm>
          <a:prstGeom prst="straightConnector1">
            <a:avLst/>
          </a:prstGeom>
          <a:noFill/>
          <a:ln w="28575" cap="flat" cmpd="sng">
            <a:solidFill>
              <a:schemeClr val="dk1"/>
            </a:solidFill>
            <a:prstDash val="solid"/>
            <a:round/>
            <a:headEnd type="none" w="med" len="med"/>
            <a:tailEnd type="triangle" w="med" len="med"/>
          </a:ln>
        </p:spPr>
      </p:cxnSp>
      <p:sp>
        <p:nvSpPr>
          <p:cNvPr id="417" name="Google Shape;417;p5"/>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19"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20" name="Google Shape;448;p7"/>
          <p:cNvSpPr txBox="1"/>
          <p:nvPr/>
        </p:nvSpPr>
        <p:spPr>
          <a:xfrm>
            <a:off x="132524" y="2279575"/>
            <a:ext cx="19635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dirty="0" err="1"/>
              <a:t>Protinádorová</a:t>
            </a:r>
            <a:r>
              <a:rPr lang="en-US" sz="1900" b="1" dirty="0"/>
              <a:t> </a:t>
            </a:r>
            <a:r>
              <a:rPr lang="en-US" sz="1900" b="1" dirty="0" err="1"/>
              <a:t>imunoterapie</a:t>
            </a:r>
            <a:endParaRPr dirty="0"/>
          </a:p>
        </p:txBody>
      </p:sp>
      <p:sp>
        <p:nvSpPr>
          <p:cNvPr id="21" name="Google Shape;449;p7"/>
          <p:cNvSpPr txBox="1"/>
          <p:nvPr/>
        </p:nvSpPr>
        <p:spPr>
          <a:xfrm>
            <a:off x="132525" y="3694450"/>
            <a:ext cx="16302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t>Léčba</a:t>
            </a:r>
            <a:endParaRPr/>
          </a:p>
        </p:txBody>
      </p:sp>
      <p:sp>
        <p:nvSpPr>
          <p:cNvPr id="22" name="Google Shape;450;p7"/>
          <p:cNvSpPr txBox="1"/>
          <p:nvPr/>
        </p:nvSpPr>
        <p:spPr>
          <a:xfrm>
            <a:off x="132527" y="5490250"/>
            <a:ext cx="14748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solidFill>
                  <a:srgbClr val="000000"/>
                </a:solidFill>
                <a:latin typeface="Arial"/>
                <a:ea typeface="Arial"/>
                <a:cs typeface="Arial"/>
                <a:sym typeface="Arial"/>
              </a:rPr>
              <a:t>Follow-up</a:t>
            </a:r>
            <a:endParaRPr/>
          </a:p>
        </p:txBody>
      </p:sp>
      <p:sp>
        <p:nvSpPr>
          <p:cNvPr id="23" name="Rectangle 22"/>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
        <p:nvSpPr>
          <p:cNvPr id="2" name="Rectangle 1"/>
          <p:cNvSpPr/>
          <p:nvPr/>
        </p:nvSpPr>
        <p:spPr>
          <a:xfrm>
            <a:off x="132524" y="6539268"/>
            <a:ext cx="2412840" cy="246221"/>
          </a:xfrm>
          <a:prstGeom prst="rect">
            <a:avLst/>
          </a:prstGeom>
        </p:spPr>
        <p:txBody>
          <a:bodyPr wrap="none">
            <a:spAutoFit/>
          </a:bodyPr>
          <a:lstStyle/>
          <a:p>
            <a:r>
              <a:rPr lang="en-US" sz="1000" dirty="0">
                <a:solidFill>
                  <a:schemeClr val="dk1"/>
                </a:solidFill>
              </a:rPr>
              <a:t>TECENTRIQ</a:t>
            </a:r>
            <a:r>
              <a:rPr lang="cs-CZ" sz="1000" dirty="0">
                <a:solidFill>
                  <a:schemeClr val="dk1"/>
                </a:solidFill>
              </a:rPr>
              <a:t> Souhrn Údajů o přípravku</a:t>
            </a:r>
            <a:endParaRPr lang="en-US" sz="1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21"/>
        <p:cNvGrpSpPr/>
        <p:nvPr/>
      </p:nvGrpSpPr>
      <p:grpSpPr>
        <a:xfrm>
          <a:off x="0" y="0"/>
          <a:ext cx="0" cy="0"/>
          <a:chOff x="0" y="0"/>
          <a:chExt cx="0" cy="0"/>
        </a:xfrm>
      </p:grpSpPr>
      <p:sp>
        <p:nvSpPr>
          <p:cNvPr id="422" name="Google Shape;422;p6"/>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a:t>Kožní projevy: klasifikace</a:t>
            </a:r>
            <a:endParaRPr/>
          </a:p>
        </p:txBody>
      </p:sp>
      <p:sp>
        <p:nvSpPr>
          <p:cNvPr id="423" name="Google Shape;423;p6"/>
          <p:cNvSpPr txBox="1">
            <a:spLocks noGrp="1"/>
          </p:cNvSpPr>
          <p:nvPr>
            <p:ph type="body" idx="1"/>
          </p:nvPr>
        </p:nvSpPr>
        <p:spPr>
          <a:xfrm>
            <a:off x="517364" y="6489943"/>
            <a:ext cx="9590568" cy="303213"/>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SzPts val="800"/>
              <a:buNone/>
            </a:pPr>
            <a:r>
              <a:rPr lang="en-US"/>
              <a:t>Haanen et al. Ann Oncol 2017</a:t>
            </a:r>
            <a:endParaRPr/>
          </a:p>
        </p:txBody>
      </p:sp>
      <p:cxnSp>
        <p:nvCxnSpPr>
          <p:cNvPr id="424" name="Google Shape;424;p6"/>
          <p:cNvCxnSpPr>
            <a:stCxn id="425" idx="2"/>
            <a:endCxn id="426" idx="0"/>
          </p:cNvCxnSpPr>
          <p:nvPr/>
        </p:nvCxnSpPr>
        <p:spPr>
          <a:xfrm>
            <a:off x="3097914" y="1947704"/>
            <a:ext cx="0" cy="468000"/>
          </a:xfrm>
          <a:prstGeom prst="straightConnector1">
            <a:avLst/>
          </a:prstGeom>
          <a:noFill/>
          <a:ln w="28575" cap="flat" cmpd="sng">
            <a:solidFill>
              <a:schemeClr val="dk1"/>
            </a:solidFill>
            <a:prstDash val="solid"/>
            <a:round/>
            <a:headEnd type="none" w="med" len="med"/>
            <a:tailEnd type="triangle" w="med" len="med"/>
          </a:ln>
        </p:spPr>
      </p:cxnSp>
      <p:sp>
        <p:nvSpPr>
          <p:cNvPr id="425" name="Google Shape;425;p6"/>
          <p:cNvSpPr txBox="1"/>
          <p:nvPr/>
        </p:nvSpPr>
        <p:spPr>
          <a:xfrm>
            <a:off x="1562176" y="1566061"/>
            <a:ext cx="3071475" cy="38164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a:t>
            </a:r>
            <a:r>
              <a:rPr lang="en-US" sz="1900" b="1">
                <a:solidFill>
                  <a:srgbClr val="FFFFFF"/>
                </a:solidFill>
                <a:latin typeface="Arial"/>
                <a:ea typeface="Arial"/>
                <a:cs typeface="Arial"/>
                <a:sym typeface="Arial"/>
              </a:rPr>
              <a:t> 2</a:t>
            </a:r>
            <a:endParaRPr/>
          </a:p>
        </p:txBody>
      </p:sp>
      <p:sp>
        <p:nvSpPr>
          <p:cNvPr id="426" name="Google Shape;426;p6"/>
          <p:cNvSpPr txBox="1"/>
          <p:nvPr/>
        </p:nvSpPr>
        <p:spPr>
          <a:xfrm>
            <a:off x="1562176" y="2415598"/>
            <a:ext cx="3071475" cy="254823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latin typeface="Arial"/>
                <a:ea typeface="Arial"/>
                <a:cs typeface="Arial"/>
                <a:sym typeface="Arial"/>
              </a:rPr>
              <a:t>Ma</a:t>
            </a:r>
            <a:r>
              <a:rPr lang="en-US" sz="1900">
                <a:solidFill>
                  <a:srgbClr val="FFFFFF"/>
                </a:solidFill>
              </a:rPr>
              <a:t>k</a:t>
            </a:r>
            <a:r>
              <a:rPr lang="en-US" sz="1900">
                <a:solidFill>
                  <a:srgbClr val="FFFFFF"/>
                </a:solidFill>
                <a:latin typeface="Arial"/>
                <a:ea typeface="Arial"/>
                <a:cs typeface="Arial"/>
                <a:sym typeface="Arial"/>
              </a:rPr>
              <a:t>uly/papul</a:t>
            </a:r>
            <a:r>
              <a:rPr lang="en-US" sz="1900">
                <a:solidFill>
                  <a:srgbClr val="FFFFFF"/>
                </a:solidFill>
              </a:rPr>
              <a:t>y</a:t>
            </a:r>
            <a:r>
              <a:rPr lang="en-US" sz="1900">
                <a:solidFill>
                  <a:srgbClr val="FFFFFF"/>
                </a:solidFill>
                <a:latin typeface="Arial"/>
                <a:ea typeface="Arial"/>
                <a:cs typeface="Arial"/>
                <a:sym typeface="Arial"/>
              </a:rPr>
              <a:t> pokrývající 10%–30% tělesného povrchu, </a:t>
            </a:r>
            <a:r>
              <a:rPr lang="en-US" sz="1900">
                <a:solidFill>
                  <a:srgbClr val="FFFFFF"/>
                </a:solidFill>
              </a:rPr>
              <a:t>bez/se symptomy</a:t>
            </a:r>
            <a:r>
              <a:rPr lang="en-US" sz="1900">
                <a:solidFill>
                  <a:srgbClr val="FFFFFF"/>
                </a:solidFill>
                <a:latin typeface="Arial"/>
                <a:ea typeface="Arial"/>
                <a:cs typeface="Arial"/>
                <a:sym typeface="Arial"/>
              </a:rPr>
              <a:t> </a:t>
            </a:r>
            <a:br>
              <a:rPr lang="en-US" sz="1900">
                <a:solidFill>
                  <a:srgbClr val="FFFFFF"/>
                </a:solidFill>
                <a:latin typeface="Arial"/>
                <a:ea typeface="Arial"/>
                <a:cs typeface="Arial"/>
                <a:sym typeface="Arial"/>
              </a:rPr>
            </a:br>
            <a:r>
              <a:rPr lang="en-US" sz="1900">
                <a:solidFill>
                  <a:srgbClr val="FFFFFF"/>
                </a:solidFill>
                <a:latin typeface="Arial"/>
                <a:ea typeface="Arial"/>
                <a:cs typeface="Arial"/>
                <a:sym typeface="Arial"/>
              </a:rPr>
              <a:t>(pruritus, pá</a:t>
            </a:r>
            <a:r>
              <a:rPr lang="en-US" sz="1900">
                <a:solidFill>
                  <a:srgbClr val="FFFFFF"/>
                </a:solidFill>
              </a:rPr>
              <a:t>lení</a:t>
            </a:r>
            <a:r>
              <a:rPr lang="en-US" sz="1900">
                <a:solidFill>
                  <a:srgbClr val="FFFFFF"/>
                </a:solidFill>
                <a:latin typeface="Arial"/>
                <a:ea typeface="Arial"/>
                <a:cs typeface="Arial"/>
                <a:sym typeface="Arial"/>
              </a:rPr>
              <a:t>, </a:t>
            </a:r>
            <a:r>
              <a:rPr lang="en-US" sz="1900">
                <a:solidFill>
                  <a:srgbClr val="FFFFFF"/>
                </a:solidFill>
              </a:rPr>
              <a:t>svědění</a:t>
            </a:r>
            <a:r>
              <a:rPr lang="en-US" sz="1900">
                <a:solidFill>
                  <a:srgbClr val="FFFFFF"/>
                </a:solidFill>
                <a:latin typeface="Arial"/>
                <a:ea typeface="Arial"/>
                <a:cs typeface="Arial"/>
                <a:sym typeface="Arial"/>
              </a:rPr>
              <a:t>); limit</a:t>
            </a:r>
            <a:r>
              <a:rPr lang="en-US" sz="1900">
                <a:solidFill>
                  <a:srgbClr val="FFFFFF"/>
                </a:solidFill>
              </a:rPr>
              <a:t>ující</a:t>
            </a:r>
            <a:r>
              <a:rPr lang="en-US" sz="1900">
                <a:solidFill>
                  <a:srgbClr val="FFFFFF"/>
                </a:solidFill>
                <a:latin typeface="Arial"/>
                <a:ea typeface="Arial"/>
                <a:cs typeface="Arial"/>
                <a:sym typeface="Arial"/>
              </a:rPr>
              <a:t> instrument</a:t>
            </a:r>
            <a:r>
              <a:rPr lang="en-US" sz="1900">
                <a:solidFill>
                  <a:srgbClr val="FFFFFF"/>
                </a:solidFill>
              </a:rPr>
              <a:t>ální denní aktivity pacienta</a:t>
            </a:r>
            <a:endParaRPr sz="1900">
              <a:solidFill>
                <a:srgbClr val="FFFFFF"/>
              </a:solidFill>
              <a:latin typeface="Arial"/>
              <a:ea typeface="Arial"/>
              <a:cs typeface="Arial"/>
              <a:sym typeface="Arial"/>
            </a:endParaRPr>
          </a:p>
        </p:txBody>
      </p:sp>
      <p:cxnSp>
        <p:nvCxnSpPr>
          <p:cNvPr id="427" name="Google Shape;427;p6"/>
          <p:cNvCxnSpPr>
            <a:stCxn id="428" idx="2"/>
            <a:endCxn id="429" idx="0"/>
          </p:cNvCxnSpPr>
          <p:nvPr/>
        </p:nvCxnSpPr>
        <p:spPr>
          <a:xfrm>
            <a:off x="6357164" y="1958444"/>
            <a:ext cx="0" cy="457200"/>
          </a:xfrm>
          <a:prstGeom prst="straightConnector1">
            <a:avLst/>
          </a:prstGeom>
          <a:noFill/>
          <a:ln w="28575" cap="flat" cmpd="sng">
            <a:solidFill>
              <a:schemeClr val="dk1"/>
            </a:solidFill>
            <a:prstDash val="solid"/>
            <a:round/>
            <a:headEnd type="none" w="med" len="med"/>
            <a:tailEnd type="triangle" w="med" len="med"/>
          </a:ln>
        </p:spPr>
      </p:cxnSp>
      <p:sp>
        <p:nvSpPr>
          <p:cNvPr id="428" name="Google Shape;428;p6"/>
          <p:cNvSpPr txBox="1"/>
          <p:nvPr/>
        </p:nvSpPr>
        <p:spPr>
          <a:xfrm>
            <a:off x="4821164" y="1576801"/>
            <a:ext cx="3072000" cy="381643"/>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chemeClr val="lt1"/>
                </a:solidFill>
              </a:rPr>
              <a:t>Stupeň </a:t>
            </a:r>
            <a:r>
              <a:rPr lang="en-US" sz="1900" b="1">
                <a:solidFill>
                  <a:srgbClr val="FFFFFF"/>
                </a:solidFill>
                <a:latin typeface="Arial"/>
                <a:ea typeface="Arial"/>
                <a:cs typeface="Arial"/>
                <a:sym typeface="Arial"/>
              </a:rPr>
              <a:t>3</a:t>
            </a:r>
            <a:endParaRPr/>
          </a:p>
        </p:txBody>
      </p:sp>
      <p:sp>
        <p:nvSpPr>
          <p:cNvPr id="429" name="Google Shape;429;p6"/>
          <p:cNvSpPr txBox="1"/>
          <p:nvPr/>
        </p:nvSpPr>
        <p:spPr>
          <a:xfrm>
            <a:off x="4821164" y="2415599"/>
            <a:ext cx="3072000" cy="2548232"/>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chemeClr val="lt1"/>
                </a:solidFill>
              </a:rPr>
              <a:t>Makuly/papuly pokrývající</a:t>
            </a:r>
            <a:r>
              <a:rPr lang="en-US" sz="1900">
                <a:solidFill>
                  <a:srgbClr val="FFFFFF"/>
                </a:solidFill>
                <a:latin typeface="Arial"/>
                <a:ea typeface="Arial"/>
                <a:cs typeface="Arial"/>
                <a:sym typeface="Arial"/>
              </a:rPr>
              <a:t> &gt;30% povrchu těla, </a:t>
            </a:r>
            <a:r>
              <a:rPr lang="en-US" sz="1900">
                <a:solidFill>
                  <a:schemeClr val="lt1"/>
                </a:solidFill>
              </a:rPr>
              <a:t>bez/s přidruženými symptomy</a:t>
            </a:r>
            <a:r>
              <a:rPr lang="en-US" sz="1900">
                <a:solidFill>
                  <a:srgbClr val="FFFFFF"/>
                </a:solidFill>
                <a:latin typeface="Arial"/>
                <a:ea typeface="Arial"/>
                <a:cs typeface="Arial"/>
                <a:sym typeface="Arial"/>
              </a:rPr>
              <a:t>; limitující denní aktivity pacienta </a:t>
            </a:r>
            <a:endParaRPr sz="1900">
              <a:solidFill>
                <a:srgbClr val="FFFFFF"/>
              </a:solidFill>
              <a:latin typeface="Arial"/>
              <a:ea typeface="Arial"/>
              <a:cs typeface="Arial"/>
              <a:sym typeface="Arial"/>
            </a:endParaRPr>
          </a:p>
        </p:txBody>
      </p:sp>
      <p:cxnSp>
        <p:nvCxnSpPr>
          <p:cNvPr id="430" name="Google Shape;430;p6"/>
          <p:cNvCxnSpPr>
            <a:stCxn id="431" idx="2"/>
            <a:endCxn id="432" idx="0"/>
          </p:cNvCxnSpPr>
          <p:nvPr/>
        </p:nvCxnSpPr>
        <p:spPr>
          <a:xfrm>
            <a:off x="9616677" y="1958444"/>
            <a:ext cx="0" cy="462600"/>
          </a:xfrm>
          <a:prstGeom prst="straightConnector1">
            <a:avLst/>
          </a:prstGeom>
          <a:noFill/>
          <a:ln w="28575" cap="flat" cmpd="sng">
            <a:solidFill>
              <a:schemeClr val="dk1"/>
            </a:solidFill>
            <a:prstDash val="solid"/>
            <a:round/>
            <a:headEnd type="none" w="med" len="med"/>
            <a:tailEnd type="triangle" w="med" len="med"/>
          </a:ln>
        </p:spPr>
      </p:cxnSp>
      <p:sp>
        <p:nvSpPr>
          <p:cNvPr id="431" name="Google Shape;431;p6"/>
          <p:cNvSpPr txBox="1"/>
          <p:nvPr/>
        </p:nvSpPr>
        <p:spPr>
          <a:xfrm>
            <a:off x="8080677" y="1576801"/>
            <a:ext cx="3072000" cy="381643"/>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chemeClr val="lt1"/>
                </a:solidFill>
              </a:rPr>
              <a:t>Stupeň </a:t>
            </a:r>
            <a:r>
              <a:rPr lang="en-US" sz="1900" b="1">
                <a:solidFill>
                  <a:srgbClr val="FFFFFF"/>
                </a:solidFill>
                <a:latin typeface="Arial"/>
                <a:ea typeface="Arial"/>
                <a:cs typeface="Arial"/>
                <a:sym typeface="Arial"/>
              </a:rPr>
              <a:t>4</a:t>
            </a:r>
            <a:endParaRPr/>
          </a:p>
        </p:txBody>
      </p:sp>
      <p:sp>
        <p:nvSpPr>
          <p:cNvPr id="432" name="Google Shape;432;p6"/>
          <p:cNvSpPr txBox="1"/>
          <p:nvPr/>
        </p:nvSpPr>
        <p:spPr>
          <a:xfrm>
            <a:off x="8080677" y="2420969"/>
            <a:ext cx="3072000" cy="2548232"/>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latin typeface="Arial"/>
                <a:ea typeface="Arial"/>
                <a:cs typeface="Arial"/>
                <a:sym typeface="Arial"/>
              </a:rPr>
              <a:t>Papulopustul</a:t>
            </a:r>
            <a:r>
              <a:rPr lang="en-US" sz="1900">
                <a:solidFill>
                  <a:srgbClr val="FFFFFF"/>
                </a:solidFill>
              </a:rPr>
              <a:t>ární vyrážka asociovaná s život ohrožujícími superinfekcemi</a:t>
            </a:r>
            <a:r>
              <a:rPr lang="en-US" sz="1900">
                <a:solidFill>
                  <a:srgbClr val="FFFFFF"/>
                </a:solidFill>
                <a:latin typeface="Arial"/>
                <a:ea typeface="Arial"/>
                <a:cs typeface="Arial"/>
                <a:sym typeface="Arial"/>
              </a:rPr>
              <a:t>; Stevens-Johnsonův syndrom, TEN </a:t>
            </a:r>
            <a:r>
              <a:rPr lang="en-US" sz="1900">
                <a:solidFill>
                  <a:srgbClr val="FFFFFF"/>
                </a:solidFill>
              </a:rPr>
              <a:t>a </a:t>
            </a:r>
            <a:r>
              <a:rPr lang="en-US" sz="1900">
                <a:solidFill>
                  <a:srgbClr val="FFFFFF"/>
                </a:solidFill>
                <a:latin typeface="Arial"/>
                <a:ea typeface="Arial"/>
                <a:cs typeface="Arial"/>
                <a:sym typeface="Arial"/>
              </a:rPr>
              <a:t>bul</a:t>
            </a:r>
            <a:r>
              <a:rPr lang="en-US" sz="1900">
                <a:solidFill>
                  <a:srgbClr val="FFFFFF"/>
                </a:solidFill>
              </a:rPr>
              <a:t>ózní</a:t>
            </a:r>
            <a:r>
              <a:rPr lang="en-US" sz="1900">
                <a:solidFill>
                  <a:srgbClr val="FFFFFF"/>
                </a:solidFill>
                <a:latin typeface="Arial"/>
                <a:ea typeface="Arial"/>
                <a:cs typeface="Arial"/>
                <a:sym typeface="Arial"/>
              </a:rPr>
              <a:t> dermatiti</a:t>
            </a:r>
            <a:r>
              <a:rPr lang="en-US" sz="1900">
                <a:solidFill>
                  <a:srgbClr val="FFFFFF"/>
                </a:solidFill>
              </a:rPr>
              <a:t>da</a:t>
            </a:r>
            <a:r>
              <a:rPr lang="en-US" sz="1900">
                <a:solidFill>
                  <a:srgbClr val="FFFFFF"/>
                </a:solidFill>
                <a:latin typeface="Arial"/>
                <a:ea typeface="Arial"/>
                <a:cs typeface="Arial"/>
                <a:sym typeface="Arial"/>
              </a:rPr>
              <a:t> </a:t>
            </a:r>
            <a:r>
              <a:rPr lang="en-US" sz="1900">
                <a:solidFill>
                  <a:srgbClr val="FFFFFF"/>
                </a:solidFill>
              </a:rPr>
              <a:t>pokrývající</a:t>
            </a:r>
            <a:r>
              <a:rPr lang="en-US" sz="1900">
                <a:solidFill>
                  <a:srgbClr val="FFFFFF"/>
                </a:solidFill>
                <a:latin typeface="Arial"/>
                <a:ea typeface="Arial"/>
                <a:cs typeface="Arial"/>
                <a:sym typeface="Arial"/>
              </a:rPr>
              <a:t> &gt;30% </a:t>
            </a:r>
            <a:r>
              <a:rPr lang="en-US" sz="1900">
                <a:solidFill>
                  <a:srgbClr val="FFFFFF"/>
                </a:solidFill>
              </a:rPr>
              <a:t>povrchu těla a vyžadující intenzivní péči</a:t>
            </a:r>
            <a:endParaRPr sz="1900">
              <a:solidFill>
                <a:srgbClr val="FFFFFF"/>
              </a:solidFill>
              <a:latin typeface="Arial"/>
              <a:ea typeface="Arial"/>
              <a:cs typeface="Arial"/>
              <a:sym typeface="Arial"/>
            </a:endParaRPr>
          </a:p>
        </p:txBody>
      </p:sp>
      <p:sp>
        <p:nvSpPr>
          <p:cNvPr id="433" name="Google Shape;433;p6"/>
          <p:cNvSpPr txBox="1"/>
          <p:nvPr/>
        </p:nvSpPr>
        <p:spPr>
          <a:xfrm>
            <a:off x="67450" y="3403225"/>
            <a:ext cx="14946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solidFill>
                  <a:srgbClr val="000000"/>
                </a:solidFill>
                <a:latin typeface="Arial"/>
                <a:ea typeface="Arial"/>
                <a:cs typeface="Arial"/>
                <a:sym typeface="Arial"/>
              </a:rPr>
              <a:t>Defini</a:t>
            </a:r>
            <a:r>
              <a:rPr lang="en-US" sz="1900" b="1"/>
              <a:t>ce</a:t>
            </a:r>
            <a:endParaRPr/>
          </a:p>
        </p:txBody>
      </p:sp>
      <p:sp>
        <p:nvSpPr>
          <p:cNvPr id="434" name="Google Shape;434;p6"/>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15"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16" name="Rectangle 15"/>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
        <p:nvSpPr>
          <p:cNvPr id="17" name="Google Shape;385;p4"/>
          <p:cNvSpPr txBox="1">
            <a:spLocks/>
          </p:cNvSpPr>
          <p:nvPr/>
        </p:nvSpPr>
        <p:spPr>
          <a:xfrm>
            <a:off x="517364" y="6267745"/>
            <a:ext cx="9590568" cy="303213"/>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L="457200" marR="0" lvl="0" indent="-228600" algn="l" rtl="0">
              <a:lnSpc>
                <a:spcPct val="100000"/>
              </a:lnSpc>
              <a:spcBef>
                <a:spcPts val="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1pPr>
            <a:lvl2pPr marL="914400" marR="0" lvl="1" indent="-228600" algn="l" rtl="0">
              <a:lnSpc>
                <a:spcPct val="100000"/>
              </a:lnSpc>
              <a:spcBef>
                <a:spcPts val="6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2pPr>
            <a:lvl3pPr marL="1371600" marR="0" lvl="2"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2286000" marR="0" lvl="4"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743200" marR="0" lvl="5"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6pPr>
            <a:lvl7pPr marL="3200400" marR="0" lvl="6"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7pPr>
            <a:lvl8pPr marL="3657600" marR="0" lvl="7"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8pPr>
            <a:lvl9pPr marL="4114800" marR="0" lvl="8"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9pPr>
          </a:lstStyle>
          <a:p>
            <a:pPr marL="0" indent="0"/>
            <a:r>
              <a:rPr lang="cs-CZ" dirty="0" smtClean="0"/>
              <a:t>TEN . Toxická epidermální nekrolýza</a:t>
            </a:r>
            <a:endParaRPr lang="pt-B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38"/>
        <p:cNvGrpSpPr/>
        <p:nvPr/>
      </p:nvGrpSpPr>
      <p:grpSpPr>
        <a:xfrm>
          <a:off x="0" y="0"/>
          <a:ext cx="0" cy="0"/>
          <a:chOff x="0" y="0"/>
          <a:chExt cx="0" cy="0"/>
        </a:xfrm>
      </p:grpSpPr>
      <p:sp>
        <p:nvSpPr>
          <p:cNvPr id="439" name="Google Shape;439;p7"/>
          <p:cNvSpPr txBox="1">
            <a:spLocks noGrp="1"/>
          </p:cNvSpPr>
          <p:nvPr>
            <p:ph type="title"/>
          </p:nvPr>
        </p:nvSpPr>
        <p:spPr>
          <a:xfrm>
            <a:off x="517771" y="452439"/>
            <a:ext cx="9817100" cy="1309687"/>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dirty="0" err="1"/>
              <a:t>Imunitně</a:t>
            </a:r>
            <a:r>
              <a:rPr lang="en-US" dirty="0"/>
              <a:t> </a:t>
            </a:r>
            <a:r>
              <a:rPr lang="en-US" dirty="0" err="1" smtClean="0"/>
              <a:t>podmíněn</a:t>
            </a:r>
            <a:r>
              <a:rPr lang="cs-CZ" dirty="0" smtClean="0"/>
              <a:t>é kožní projevy</a:t>
            </a:r>
            <a:r>
              <a:rPr lang="en-US" dirty="0" smtClean="0"/>
              <a:t>: </a:t>
            </a:r>
            <a:r>
              <a:rPr lang="en-US" dirty="0"/>
              <a:t>ESMO guidelines</a:t>
            </a:r>
            <a:endParaRPr dirty="0"/>
          </a:p>
        </p:txBody>
      </p:sp>
      <p:sp>
        <p:nvSpPr>
          <p:cNvPr id="440" name="Google Shape;440;p7"/>
          <p:cNvSpPr txBox="1">
            <a:spLocks noGrp="1"/>
          </p:cNvSpPr>
          <p:nvPr>
            <p:ph type="body" idx="1"/>
          </p:nvPr>
        </p:nvSpPr>
        <p:spPr>
          <a:xfrm>
            <a:off x="517364" y="6489943"/>
            <a:ext cx="9590568" cy="303213"/>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SzPts val="800"/>
              <a:buNone/>
            </a:pPr>
            <a:r>
              <a:rPr lang="en-US"/>
              <a:t>Haanen et al. Ann Oncol 2017</a:t>
            </a:r>
            <a:endParaRPr/>
          </a:p>
        </p:txBody>
      </p:sp>
      <p:cxnSp>
        <p:nvCxnSpPr>
          <p:cNvPr id="441" name="Google Shape;441;p7"/>
          <p:cNvCxnSpPr>
            <a:stCxn id="442" idx="2"/>
            <a:endCxn id="443" idx="0"/>
          </p:cNvCxnSpPr>
          <p:nvPr/>
        </p:nvCxnSpPr>
        <p:spPr>
          <a:xfrm>
            <a:off x="3612562" y="4711430"/>
            <a:ext cx="0" cy="260700"/>
          </a:xfrm>
          <a:prstGeom prst="straightConnector1">
            <a:avLst/>
          </a:prstGeom>
          <a:noFill/>
          <a:ln w="28575" cap="flat" cmpd="sng">
            <a:solidFill>
              <a:schemeClr val="dk1"/>
            </a:solidFill>
            <a:prstDash val="solid"/>
            <a:round/>
            <a:headEnd type="none" w="med" len="med"/>
            <a:tailEnd type="triangle" w="med" len="med"/>
          </a:ln>
        </p:spPr>
      </p:cxnSp>
      <p:cxnSp>
        <p:nvCxnSpPr>
          <p:cNvPr id="444" name="Google Shape;444;p7"/>
          <p:cNvCxnSpPr>
            <a:stCxn id="445" idx="2"/>
            <a:endCxn id="446" idx="0"/>
          </p:cNvCxnSpPr>
          <p:nvPr/>
        </p:nvCxnSpPr>
        <p:spPr>
          <a:xfrm>
            <a:off x="3612561" y="1888056"/>
            <a:ext cx="0" cy="251700"/>
          </a:xfrm>
          <a:prstGeom prst="straightConnector1">
            <a:avLst/>
          </a:prstGeom>
          <a:noFill/>
          <a:ln w="28575" cap="flat" cmpd="sng">
            <a:solidFill>
              <a:schemeClr val="dk1"/>
            </a:solidFill>
            <a:prstDash val="solid"/>
            <a:round/>
            <a:headEnd type="none" w="med" len="med"/>
            <a:tailEnd type="triangle" w="med" len="med"/>
          </a:ln>
        </p:spPr>
      </p:cxnSp>
      <p:sp>
        <p:nvSpPr>
          <p:cNvPr id="445" name="Google Shape;445;p7"/>
          <p:cNvSpPr txBox="1"/>
          <p:nvPr/>
        </p:nvSpPr>
        <p:spPr>
          <a:xfrm>
            <a:off x="2240961" y="1501800"/>
            <a:ext cx="2743200" cy="386256"/>
          </a:xfrm>
          <a:prstGeom prst="rect">
            <a:avLst/>
          </a:prstGeom>
          <a:solidFill>
            <a:srgbClr val="7F6600"/>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a:t>
            </a:r>
            <a:r>
              <a:rPr lang="en-US" sz="1900" b="1">
                <a:solidFill>
                  <a:srgbClr val="FFFFFF"/>
                </a:solidFill>
                <a:latin typeface="Arial"/>
                <a:ea typeface="Arial"/>
                <a:cs typeface="Arial"/>
                <a:sym typeface="Arial"/>
              </a:rPr>
              <a:t> 1–2</a:t>
            </a:r>
            <a:endParaRPr/>
          </a:p>
        </p:txBody>
      </p:sp>
      <p:sp>
        <p:nvSpPr>
          <p:cNvPr id="442" name="Google Shape;442;p7"/>
          <p:cNvSpPr txBox="1"/>
          <p:nvPr/>
        </p:nvSpPr>
        <p:spPr>
          <a:xfrm>
            <a:off x="2252075" y="3045218"/>
            <a:ext cx="2720975" cy="1666212"/>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Zahájit topická emoliens, </a:t>
            </a:r>
            <a:r>
              <a:rPr lang="en-US" sz="1900">
                <a:solidFill>
                  <a:srgbClr val="FFFFFF"/>
                </a:solidFill>
                <a:latin typeface="Arial"/>
                <a:ea typeface="Arial"/>
                <a:cs typeface="Arial"/>
                <a:sym typeface="Arial"/>
              </a:rPr>
              <a:t>antihistaminika v případě </a:t>
            </a:r>
            <a:r>
              <a:rPr lang="en-US" sz="1900">
                <a:solidFill>
                  <a:srgbClr val="FFFFFF"/>
                </a:solidFill>
              </a:rPr>
              <a:t>svědění </a:t>
            </a:r>
            <a:r>
              <a:rPr lang="en-US" sz="1900">
                <a:solidFill>
                  <a:srgbClr val="FFFFFF"/>
                </a:solidFill>
                <a:latin typeface="Arial"/>
                <a:ea typeface="Arial"/>
                <a:cs typeface="Arial"/>
                <a:sym typeface="Arial"/>
              </a:rPr>
              <a:t>a/nebo topic</a:t>
            </a:r>
            <a:r>
              <a:rPr lang="en-US" sz="1900">
                <a:solidFill>
                  <a:srgbClr val="FFFFFF"/>
                </a:solidFill>
              </a:rPr>
              <a:t>ké</a:t>
            </a:r>
            <a:r>
              <a:rPr lang="en-US" sz="1900">
                <a:solidFill>
                  <a:srgbClr val="FFFFFF"/>
                </a:solidFill>
                <a:latin typeface="Arial"/>
                <a:ea typeface="Arial"/>
                <a:cs typeface="Arial"/>
                <a:sym typeface="Arial"/>
              </a:rPr>
              <a:t> </a:t>
            </a:r>
            <a:r>
              <a:rPr lang="en-US" sz="1900">
                <a:solidFill>
                  <a:srgbClr val="FFFFFF"/>
                </a:solidFill>
              </a:rPr>
              <a:t>k</a:t>
            </a:r>
            <a:r>
              <a:rPr lang="en-US" sz="1900">
                <a:solidFill>
                  <a:srgbClr val="FFFFFF"/>
                </a:solidFill>
                <a:latin typeface="Arial"/>
                <a:ea typeface="Arial"/>
                <a:cs typeface="Arial"/>
                <a:sym typeface="Arial"/>
              </a:rPr>
              <a:t>orti</a:t>
            </a:r>
            <a:r>
              <a:rPr lang="en-US" sz="1900">
                <a:solidFill>
                  <a:srgbClr val="FFFFFF"/>
                </a:solidFill>
              </a:rPr>
              <a:t>k</a:t>
            </a:r>
            <a:r>
              <a:rPr lang="en-US" sz="1900">
                <a:solidFill>
                  <a:srgbClr val="FFFFFF"/>
                </a:solidFill>
                <a:latin typeface="Arial"/>
                <a:ea typeface="Arial"/>
                <a:cs typeface="Arial"/>
                <a:sym typeface="Arial"/>
              </a:rPr>
              <a:t>osteroid</a:t>
            </a:r>
            <a:r>
              <a:rPr lang="en-US" sz="1900">
                <a:solidFill>
                  <a:srgbClr val="FFFFFF"/>
                </a:solidFill>
              </a:rPr>
              <a:t>y</a:t>
            </a:r>
            <a:r>
              <a:rPr lang="en-US" sz="1900">
                <a:solidFill>
                  <a:srgbClr val="FFFFFF"/>
                </a:solidFill>
                <a:latin typeface="Arial"/>
                <a:ea typeface="Arial"/>
                <a:cs typeface="Arial"/>
                <a:sym typeface="Arial"/>
              </a:rPr>
              <a:t> </a:t>
            </a:r>
            <a:endParaRPr/>
          </a:p>
        </p:txBody>
      </p:sp>
      <p:sp>
        <p:nvSpPr>
          <p:cNvPr id="446" name="Google Shape;446;p7"/>
          <p:cNvSpPr txBox="1"/>
          <p:nvPr/>
        </p:nvSpPr>
        <p:spPr>
          <a:xfrm>
            <a:off x="2241755" y="2139628"/>
            <a:ext cx="2741613" cy="649405"/>
          </a:xfrm>
          <a:prstGeom prst="rect">
            <a:avLst/>
          </a:prstGeom>
          <a:solidFill>
            <a:srgbClr val="7F6600"/>
          </a:solidFill>
          <a:ln>
            <a:noFill/>
          </a:ln>
        </p:spPr>
        <p:txBody>
          <a:bodyPr spcFirstLastPara="1" wrap="square" lIns="121900" tIns="60950" rIns="121900" bIns="60950" anchor="ctr"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Pokračovat </a:t>
            </a:r>
            <a:r>
              <a:rPr lang="en-US" sz="1900">
                <a:solidFill>
                  <a:srgbClr val="FFFFFF"/>
                </a:solidFill>
                <a:latin typeface="Arial"/>
                <a:ea typeface="Arial"/>
                <a:cs typeface="Arial"/>
                <a:sym typeface="Arial"/>
              </a:rPr>
              <a:t/>
            </a:r>
            <a:br>
              <a:rPr lang="en-US" sz="1900">
                <a:solidFill>
                  <a:srgbClr val="FFFFFF"/>
                </a:solidFill>
                <a:latin typeface="Arial"/>
                <a:ea typeface="Arial"/>
                <a:cs typeface="Arial"/>
                <a:sym typeface="Arial"/>
              </a:rPr>
            </a:br>
            <a:r>
              <a:rPr lang="en-US" sz="1900">
                <a:solidFill>
                  <a:srgbClr val="FFFFFF"/>
                </a:solidFill>
                <a:latin typeface="Arial"/>
                <a:ea typeface="Arial"/>
                <a:cs typeface="Arial"/>
                <a:sym typeface="Arial"/>
              </a:rPr>
              <a:t>(aspoň týden)</a:t>
            </a:r>
            <a:endParaRPr/>
          </a:p>
        </p:txBody>
      </p:sp>
      <p:sp>
        <p:nvSpPr>
          <p:cNvPr id="443" name="Google Shape;443;p7"/>
          <p:cNvSpPr txBox="1"/>
          <p:nvPr/>
        </p:nvSpPr>
        <p:spPr>
          <a:xfrm>
            <a:off x="2252075" y="4972231"/>
            <a:ext cx="2720975" cy="1403788"/>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Znovu obnovit léčbu imunoterapií, když se dosáhne 1. stupně</a:t>
            </a:r>
            <a:endParaRPr/>
          </a:p>
        </p:txBody>
      </p:sp>
      <p:cxnSp>
        <p:nvCxnSpPr>
          <p:cNvPr id="447" name="Google Shape;447;p7"/>
          <p:cNvCxnSpPr>
            <a:stCxn id="446" idx="2"/>
            <a:endCxn id="442" idx="0"/>
          </p:cNvCxnSpPr>
          <p:nvPr/>
        </p:nvCxnSpPr>
        <p:spPr>
          <a:xfrm>
            <a:off x="3612562" y="2789033"/>
            <a:ext cx="0" cy="256200"/>
          </a:xfrm>
          <a:prstGeom prst="straightConnector1">
            <a:avLst/>
          </a:prstGeom>
          <a:noFill/>
          <a:ln w="28575" cap="flat" cmpd="sng">
            <a:solidFill>
              <a:schemeClr val="dk1"/>
            </a:solidFill>
            <a:prstDash val="solid"/>
            <a:round/>
            <a:headEnd type="none" w="med" len="med"/>
            <a:tailEnd type="triangle" w="med" len="med"/>
          </a:ln>
        </p:spPr>
      </p:cxnSp>
      <p:sp>
        <p:nvSpPr>
          <p:cNvPr id="448" name="Google Shape;448;p7"/>
          <p:cNvSpPr txBox="1"/>
          <p:nvPr/>
        </p:nvSpPr>
        <p:spPr>
          <a:xfrm>
            <a:off x="132524" y="2279575"/>
            <a:ext cx="19635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dirty="0" err="1"/>
              <a:t>Protinádorová</a:t>
            </a:r>
            <a:r>
              <a:rPr lang="en-US" sz="1900" b="1" dirty="0"/>
              <a:t> </a:t>
            </a:r>
            <a:r>
              <a:rPr lang="en-US" sz="1900" b="1" dirty="0" err="1"/>
              <a:t>imunoterapie</a:t>
            </a:r>
            <a:endParaRPr dirty="0"/>
          </a:p>
        </p:txBody>
      </p:sp>
      <p:sp>
        <p:nvSpPr>
          <p:cNvPr id="449" name="Google Shape;449;p7"/>
          <p:cNvSpPr txBox="1"/>
          <p:nvPr/>
        </p:nvSpPr>
        <p:spPr>
          <a:xfrm>
            <a:off x="132525" y="3694450"/>
            <a:ext cx="16302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t>Léčba</a:t>
            </a:r>
            <a:endParaRPr/>
          </a:p>
        </p:txBody>
      </p:sp>
      <p:sp>
        <p:nvSpPr>
          <p:cNvPr id="450" name="Google Shape;450;p7"/>
          <p:cNvSpPr txBox="1"/>
          <p:nvPr/>
        </p:nvSpPr>
        <p:spPr>
          <a:xfrm>
            <a:off x="132527" y="5490250"/>
            <a:ext cx="14748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solidFill>
                  <a:srgbClr val="000000"/>
                </a:solidFill>
                <a:latin typeface="Arial"/>
                <a:ea typeface="Arial"/>
                <a:cs typeface="Arial"/>
                <a:sym typeface="Arial"/>
              </a:rPr>
              <a:t>Follow-up</a:t>
            </a:r>
            <a:endParaRPr/>
          </a:p>
        </p:txBody>
      </p:sp>
      <p:cxnSp>
        <p:nvCxnSpPr>
          <p:cNvPr id="451" name="Google Shape;451;p7"/>
          <p:cNvCxnSpPr>
            <a:stCxn id="452" idx="2"/>
            <a:endCxn id="453" idx="0"/>
          </p:cNvCxnSpPr>
          <p:nvPr/>
        </p:nvCxnSpPr>
        <p:spPr>
          <a:xfrm>
            <a:off x="6978298" y="4719521"/>
            <a:ext cx="0" cy="252600"/>
          </a:xfrm>
          <a:prstGeom prst="straightConnector1">
            <a:avLst/>
          </a:prstGeom>
          <a:noFill/>
          <a:ln w="28575" cap="flat" cmpd="sng">
            <a:solidFill>
              <a:schemeClr val="dk1"/>
            </a:solidFill>
            <a:prstDash val="solid"/>
            <a:round/>
            <a:headEnd type="none" w="med" len="med"/>
            <a:tailEnd type="triangle" w="med" len="med"/>
          </a:ln>
        </p:spPr>
      </p:cxnSp>
      <p:cxnSp>
        <p:nvCxnSpPr>
          <p:cNvPr id="454" name="Google Shape;454;p7"/>
          <p:cNvCxnSpPr>
            <a:stCxn id="455" idx="2"/>
            <a:endCxn id="456" idx="0"/>
          </p:cNvCxnSpPr>
          <p:nvPr/>
        </p:nvCxnSpPr>
        <p:spPr>
          <a:xfrm>
            <a:off x="6978297" y="1888056"/>
            <a:ext cx="0" cy="256200"/>
          </a:xfrm>
          <a:prstGeom prst="straightConnector1">
            <a:avLst/>
          </a:prstGeom>
          <a:noFill/>
          <a:ln w="28575" cap="flat" cmpd="sng">
            <a:solidFill>
              <a:schemeClr val="dk1"/>
            </a:solidFill>
            <a:prstDash val="solid"/>
            <a:round/>
            <a:headEnd type="none" w="med" len="med"/>
            <a:tailEnd type="triangle" w="med" len="med"/>
          </a:ln>
        </p:spPr>
      </p:cxnSp>
      <p:sp>
        <p:nvSpPr>
          <p:cNvPr id="455" name="Google Shape;455;p7"/>
          <p:cNvSpPr txBox="1"/>
          <p:nvPr/>
        </p:nvSpPr>
        <p:spPr>
          <a:xfrm>
            <a:off x="5606697" y="1501800"/>
            <a:ext cx="2743200" cy="386256"/>
          </a:xfrm>
          <a:prstGeom prst="rect">
            <a:avLst/>
          </a:prstGeom>
          <a:solidFill>
            <a:srgbClr val="00406D"/>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a:t>
            </a:r>
            <a:r>
              <a:rPr lang="en-US" sz="1900" b="1">
                <a:solidFill>
                  <a:srgbClr val="FFFFFF"/>
                </a:solidFill>
                <a:latin typeface="Arial"/>
                <a:ea typeface="Arial"/>
                <a:cs typeface="Arial"/>
                <a:sym typeface="Arial"/>
              </a:rPr>
              <a:t> 3</a:t>
            </a:r>
            <a:endParaRPr/>
          </a:p>
        </p:txBody>
      </p:sp>
      <p:sp>
        <p:nvSpPr>
          <p:cNvPr id="452" name="Google Shape;452;p7"/>
          <p:cNvSpPr txBox="1"/>
          <p:nvPr/>
        </p:nvSpPr>
        <p:spPr>
          <a:xfrm>
            <a:off x="5617811" y="3045217"/>
            <a:ext cx="2720975" cy="1674304"/>
          </a:xfrm>
          <a:prstGeom prst="rect">
            <a:avLst/>
          </a:prstGeom>
          <a:solidFill>
            <a:srgbClr val="00406D"/>
          </a:solidFill>
          <a:ln>
            <a:noFill/>
          </a:ln>
        </p:spPr>
        <p:txBody>
          <a:bodyPr spcFirstLastPara="1" wrap="square" lIns="121900" tIns="60950" rIns="121900" bIns="60950" anchor="t" anchorCtr="0">
            <a:noAutofit/>
          </a:bodyPr>
          <a:lstStyle/>
          <a:p>
            <a:pPr marL="0" marR="0" lvl="0" indent="0" algn="ctr" rtl="0">
              <a:lnSpc>
                <a:spcPct val="90000"/>
              </a:lnSpc>
              <a:spcBef>
                <a:spcPts val="0"/>
              </a:spcBef>
              <a:spcAft>
                <a:spcPts val="0"/>
              </a:spcAft>
              <a:buClr>
                <a:srgbClr val="8B3D9A"/>
              </a:buClr>
              <a:buSzPts val="1900"/>
              <a:buFont typeface="Noto Sans Symbols"/>
              <a:buNone/>
            </a:pPr>
            <a:endParaRPr lang="cs-CZ" sz="1900" dirty="0" smtClean="0">
              <a:solidFill>
                <a:srgbClr val="FFFFFF"/>
              </a:solidFill>
            </a:endParaRPr>
          </a:p>
          <a:p>
            <a:pPr marL="0" marR="0" lvl="0" indent="0" algn="ctr" rtl="0">
              <a:lnSpc>
                <a:spcPct val="90000"/>
              </a:lnSpc>
              <a:spcBef>
                <a:spcPts val="0"/>
              </a:spcBef>
              <a:spcAft>
                <a:spcPts val="0"/>
              </a:spcAft>
              <a:buClr>
                <a:srgbClr val="8B3D9A"/>
              </a:buClr>
              <a:buSzPts val="1900"/>
              <a:buFont typeface="Noto Sans Symbols"/>
              <a:buNone/>
            </a:pPr>
            <a:r>
              <a:rPr lang="en-US" sz="1900" dirty="0" err="1" smtClean="0">
                <a:solidFill>
                  <a:srgbClr val="FFFFFF"/>
                </a:solidFill>
              </a:rPr>
              <a:t>Zahájit</a:t>
            </a:r>
            <a:r>
              <a:rPr lang="en-US" sz="1900" dirty="0" smtClean="0">
                <a:solidFill>
                  <a:srgbClr val="FFFFFF"/>
                </a:solidFill>
              </a:rPr>
              <a:t> </a:t>
            </a:r>
            <a:r>
              <a:rPr lang="en-US" sz="1900" dirty="0" err="1">
                <a:solidFill>
                  <a:srgbClr val="FFFFFF"/>
                </a:solidFill>
              </a:rPr>
              <a:t>léčbu</a:t>
            </a:r>
            <a:r>
              <a:rPr lang="en-US" sz="1900" dirty="0">
                <a:solidFill>
                  <a:srgbClr val="FFFFFF"/>
                </a:solidFill>
              </a:rPr>
              <a:t> </a:t>
            </a:r>
            <a:r>
              <a:rPr lang="en-US" sz="1900" dirty="0" err="1">
                <a:solidFill>
                  <a:srgbClr val="FFFFFF"/>
                </a:solidFill>
              </a:rPr>
              <a:t>topickými</a:t>
            </a:r>
            <a:r>
              <a:rPr lang="en-US" sz="1900" dirty="0">
                <a:solidFill>
                  <a:srgbClr val="FFFFFF"/>
                </a:solidFill>
              </a:rPr>
              <a:t> </a:t>
            </a:r>
            <a:r>
              <a:rPr lang="en-US" sz="1900" dirty="0" err="1">
                <a:solidFill>
                  <a:srgbClr val="FFFFFF"/>
                </a:solidFill>
              </a:rPr>
              <a:t>emoliens</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antihistaminiky</a:t>
            </a:r>
            <a:r>
              <a:rPr lang="en-US" sz="1900" dirty="0">
                <a:solidFill>
                  <a:srgbClr val="FFFFFF"/>
                </a:solidFill>
              </a:rPr>
              <a:t> a </a:t>
            </a:r>
            <a:r>
              <a:rPr lang="en-US" sz="1900" dirty="0" err="1">
                <a:solidFill>
                  <a:srgbClr val="FFFFFF"/>
                </a:solidFill>
              </a:rPr>
              <a:t>silnými</a:t>
            </a:r>
            <a:r>
              <a:rPr lang="en-US" sz="1900" dirty="0">
                <a:solidFill>
                  <a:srgbClr val="FFFFFF"/>
                </a:solidFill>
              </a:rPr>
              <a:t> </a:t>
            </a:r>
            <a:r>
              <a:rPr lang="en-US" sz="1900" dirty="0" err="1">
                <a:solidFill>
                  <a:srgbClr val="FFFFFF"/>
                </a:solidFill>
              </a:rPr>
              <a:t>k</a:t>
            </a:r>
            <a:r>
              <a:rPr lang="en-US" sz="1900" dirty="0" err="1">
                <a:solidFill>
                  <a:srgbClr val="FFFFFF"/>
                </a:solidFill>
                <a:latin typeface="Arial"/>
                <a:ea typeface="Arial"/>
                <a:cs typeface="Arial"/>
                <a:sym typeface="Arial"/>
              </a:rPr>
              <a:t>orti</a:t>
            </a:r>
            <a:r>
              <a:rPr lang="en-US" sz="1900" dirty="0" err="1">
                <a:solidFill>
                  <a:srgbClr val="FFFFFF"/>
                </a:solidFill>
              </a:rPr>
              <a:t>k</a:t>
            </a:r>
            <a:r>
              <a:rPr lang="en-US" sz="1900" dirty="0" err="1">
                <a:solidFill>
                  <a:srgbClr val="FFFFFF"/>
                </a:solidFill>
                <a:latin typeface="Arial"/>
                <a:ea typeface="Arial"/>
                <a:cs typeface="Arial"/>
                <a:sym typeface="Arial"/>
              </a:rPr>
              <a:t>osteroid</a:t>
            </a:r>
            <a:r>
              <a:rPr lang="en-US" sz="1900" dirty="0" err="1">
                <a:solidFill>
                  <a:srgbClr val="FFFFFF"/>
                </a:solidFill>
              </a:rPr>
              <a:t>y</a:t>
            </a:r>
            <a:endParaRPr dirty="0"/>
          </a:p>
        </p:txBody>
      </p:sp>
      <p:sp>
        <p:nvSpPr>
          <p:cNvPr id="456" name="Google Shape;456;p7"/>
          <p:cNvSpPr txBox="1"/>
          <p:nvPr/>
        </p:nvSpPr>
        <p:spPr>
          <a:xfrm>
            <a:off x="5607491" y="2144243"/>
            <a:ext cx="2741613" cy="638400"/>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Přerušit</a:t>
            </a:r>
            <a:endParaRPr/>
          </a:p>
        </p:txBody>
      </p:sp>
      <p:sp>
        <p:nvSpPr>
          <p:cNvPr id="453" name="Google Shape;453;p7"/>
          <p:cNvSpPr txBox="1"/>
          <p:nvPr/>
        </p:nvSpPr>
        <p:spPr>
          <a:xfrm>
            <a:off x="5617811" y="4972231"/>
            <a:ext cx="2720975" cy="1415772"/>
          </a:xfrm>
          <a:prstGeom prst="rect">
            <a:avLst/>
          </a:prstGeom>
          <a:solidFill>
            <a:srgbClr val="00406D"/>
          </a:solidFill>
          <a:ln>
            <a:noFill/>
          </a:ln>
        </p:spPr>
        <p:txBody>
          <a:bodyPr spcFirstLastPara="1" wrap="square" lIns="121900" tIns="60950" rIns="121900" bIns="60950" anchor="ctr" anchorCtr="0">
            <a:noAutofit/>
          </a:bodyPr>
          <a:lstStyle/>
          <a:p>
            <a:pPr marL="0" lvl="0" indent="0" algn="ctr" rtl="0">
              <a:lnSpc>
                <a:spcPct val="90000"/>
              </a:lnSpc>
              <a:spcBef>
                <a:spcPts val="0"/>
              </a:spcBef>
              <a:spcAft>
                <a:spcPts val="0"/>
              </a:spcAft>
              <a:buClr>
                <a:srgbClr val="8B3D9A"/>
              </a:buClr>
              <a:buSzPts val="1900"/>
              <a:buFont typeface="Noto Sans Symbols"/>
              <a:buNone/>
            </a:pPr>
            <a:r>
              <a:rPr lang="en-US" sz="1900" dirty="0" err="1" smtClean="0">
                <a:solidFill>
                  <a:schemeClr val="lt1"/>
                </a:solidFill>
              </a:rPr>
              <a:t>Znovu</a:t>
            </a:r>
            <a:r>
              <a:rPr lang="en-US" sz="1900" dirty="0" smtClean="0">
                <a:solidFill>
                  <a:schemeClr val="lt1"/>
                </a:solidFill>
              </a:rPr>
              <a:t> </a:t>
            </a:r>
            <a:r>
              <a:rPr lang="en-US" sz="1900" dirty="0" err="1">
                <a:solidFill>
                  <a:schemeClr val="lt1"/>
                </a:solidFill>
              </a:rPr>
              <a:t>obnovit</a:t>
            </a:r>
            <a:r>
              <a:rPr lang="en-US" sz="1900" dirty="0">
                <a:solidFill>
                  <a:schemeClr val="lt1"/>
                </a:solidFill>
              </a:rPr>
              <a:t> </a:t>
            </a:r>
            <a:r>
              <a:rPr lang="en-US" sz="1900" dirty="0" err="1">
                <a:solidFill>
                  <a:schemeClr val="lt1"/>
                </a:solidFill>
              </a:rPr>
              <a:t>léčbu</a:t>
            </a:r>
            <a:r>
              <a:rPr lang="en-US" sz="1900" dirty="0">
                <a:solidFill>
                  <a:schemeClr val="lt1"/>
                </a:solidFill>
              </a:rPr>
              <a:t> </a:t>
            </a:r>
            <a:r>
              <a:rPr lang="en-US" sz="1900" dirty="0" err="1">
                <a:solidFill>
                  <a:schemeClr val="lt1"/>
                </a:solidFill>
              </a:rPr>
              <a:t>imunoterapií</a:t>
            </a:r>
            <a:r>
              <a:rPr lang="en-US" sz="1900" dirty="0">
                <a:solidFill>
                  <a:schemeClr val="lt1"/>
                </a:solidFill>
              </a:rPr>
              <a:t>, </a:t>
            </a:r>
            <a:r>
              <a:rPr lang="en-US" sz="1900" dirty="0" err="1">
                <a:solidFill>
                  <a:schemeClr val="lt1"/>
                </a:solidFill>
              </a:rPr>
              <a:t>když</a:t>
            </a:r>
            <a:r>
              <a:rPr lang="en-US" sz="1900" dirty="0">
                <a:solidFill>
                  <a:schemeClr val="lt1"/>
                </a:solidFill>
              </a:rPr>
              <a:t> se </a:t>
            </a:r>
            <a:r>
              <a:rPr lang="en-US" sz="1900" dirty="0" err="1">
                <a:solidFill>
                  <a:schemeClr val="lt1"/>
                </a:solidFill>
              </a:rPr>
              <a:t>dosáhne</a:t>
            </a:r>
            <a:r>
              <a:rPr lang="en-US" sz="1900" dirty="0">
                <a:solidFill>
                  <a:schemeClr val="lt1"/>
                </a:solidFill>
              </a:rPr>
              <a:t> 1. </a:t>
            </a:r>
            <a:r>
              <a:rPr lang="en-US" sz="1900" dirty="0" err="1">
                <a:solidFill>
                  <a:schemeClr val="lt1"/>
                </a:solidFill>
              </a:rPr>
              <a:t>stupně</a:t>
            </a:r>
            <a:endParaRPr sz="1900" dirty="0">
              <a:solidFill>
                <a:srgbClr val="FFFFFF"/>
              </a:solidFill>
            </a:endParaRPr>
          </a:p>
        </p:txBody>
      </p:sp>
      <p:cxnSp>
        <p:nvCxnSpPr>
          <p:cNvPr id="457" name="Google Shape;457;p7"/>
          <p:cNvCxnSpPr>
            <a:stCxn id="456" idx="2"/>
            <a:endCxn id="452" idx="0"/>
          </p:cNvCxnSpPr>
          <p:nvPr/>
        </p:nvCxnSpPr>
        <p:spPr>
          <a:xfrm>
            <a:off x="6978298" y="2782643"/>
            <a:ext cx="0" cy="262500"/>
          </a:xfrm>
          <a:prstGeom prst="straightConnector1">
            <a:avLst/>
          </a:prstGeom>
          <a:noFill/>
          <a:ln w="28575" cap="flat" cmpd="sng">
            <a:solidFill>
              <a:schemeClr val="dk1"/>
            </a:solidFill>
            <a:prstDash val="solid"/>
            <a:round/>
            <a:headEnd type="none" w="med" len="med"/>
            <a:tailEnd type="triangle" w="med" len="med"/>
          </a:ln>
        </p:spPr>
      </p:cxnSp>
      <p:cxnSp>
        <p:nvCxnSpPr>
          <p:cNvPr id="458" name="Google Shape;458;p7"/>
          <p:cNvCxnSpPr>
            <a:stCxn id="459" idx="2"/>
            <a:endCxn id="460" idx="0"/>
          </p:cNvCxnSpPr>
          <p:nvPr/>
        </p:nvCxnSpPr>
        <p:spPr>
          <a:xfrm>
            <a:off x="10364673" y="4711430"/>
            <a:ext cx="0" cy="260700"/>
          </a:xfrm>
          <a:prstGeom prst="straightConnector1">
            <a:avLst/>
          </a:prstGeom>
          <a:noFill/>
          <a:ln w="28575" cap="flat" cmpd="sng">
            <a:solidFill>
              <a:schemeClr val="dk1"/>
            </a:solidFill>
            <a:prstDash val="solid"/>
            <a:round/>
            <a:headEnd type="none" w="med" len="med"/>
            <a:tailEnd type="triangle" w="med" len="med"/>
          </a:ln>
        </p:spPr>
      </p:cxnSp>
      <p:cxnSp>
        <p:nvCxnSpPr>
          <p:cNvPr id="461" name="Google Shape;461;p7"/>
          <p:cNvCxnSpPr>
            <a:stCxn id="462" idx="2"/>
            <a:endCxn id="463" idx="0"/>
          </p:cNvCxnSpPr>
          <p:nvPr/>
        </p:nvCxnSpPr>
        <p:spPr>
          <a:xfrm>
            <a:off x="10364672" y="1888056"/>
            <a:ext cx="0" cy="256200"/>
          </a:xfrm>
          <a:prstGeom prst="straightConnector1">
            <a:avLst/>
          </a:prstGeom>
          <a:noFill/>
          <a:ln w="28575" cap="flat" cmpd="sng">
            <a:solidFill>
              <a:schemeClr val="dk1"/>
            </a:solidFill>
            <a:prstDash val="solid"/>
            <a:round/>
            <a:headEnd type="none" w="med" len="med"/>
            <a:tailEnd type="triangle" w="med" len="med"/>
          </a:ln>
        </p:spPr>
      </p:cxnSp>
      <p:sp>
        <p:nvSpPr>
          <p:cNvPr id="462" name="Google Shape;462;p7"/>
          <p:cNvSpPr txBox="1"/>
          <p:nvPr/>
        </p:nvSpPr>
        <p:spPr>
          <a:xfrm>
            <a:off x="8993072" y="1501800"/>
            <a:ext cx="2743200" cy="386256"/>
          </a:xfrm>
          <a:prstGeom prst="rect">
            <a:avLst/>
          </a:prstGeom>
          <a:solidFill>
            <a:srgbClr val="C00000"/>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 </a:t>
            </a:r>
            <a:r>
              <a:rPr lang="en-US" sz="1900" b="1">
                <a:solidFill>
                  <a:srgbClr val="FFFFFF"/>
                </a:solidFill>
                <a:latin typeface="Arial"/>
                <a:ea typeface="Arial"/>
                <a:cs typeface="Arial"/>
                <a:sym typeface="Arial"/>
              </a:rPr>
              <a:t>4</a:t>
            </a:r>
            <a:endParaRPr/>
          </a:p>
        </p:txBody>
      </p:sp>
      <p:sp>
        <p:nvSpPr>
          <p:cNvPr id="459" name="Google Shape;459;p7"/>
          <p:cNvSpPr txBox="1"/>
          <p:nvPr/>
        </p:nvSpPr>
        <p:spPr>
          <a:xfrm>
            <a:off x="9004186" y="3045218"/>
            <a:ext cx="2720975" cy="1666212"/>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dirty="0" smtClean="0">
                <a:solidFill>
                  <a:srgbClr val="FFFFFF"/>
                </a:solidFill>
              </a:rPr>
              <a:t>U</a:t>
            </a:r>
            <a:r>
              <a:rPr lang="cs-CZ" sz="1900" dirty="0" smtClean="0">
                <a:solidFill>
                  <a:srgbClr val="FFFFFF"/>
                </a:solidFill>
              </a:rPr>
              <a:t>rgentně</a:t>
            </a:r>
            <a:r>
              <a:rPr lang="en-US" sz="1900" dirty="0" smtClean="0">
                <a:solidFill>
                  <a:srgbClr val="FFFFFF"/>
                </a:solidFill>
              </a:rPr>
              <a:t> </a:t>
            </a:r>
            <a:r>
              <a:rPr lang="en-US" sz="1900" dirty="0" err="1">
                <a:solidFill>
                  <a:srgbClr val="FFFFFF"/>
                </a:solidFill>
              </a:rPr>
              <a:t>konsultovat</a:t>
            </a:r>
            <a:r>
              <a:rPr lang="en-US" sz="1900" dirty="0">
                <a:solidFill>
                  <a:srgbClr val="FFFFFF"/>
                </a:solidFill>
              </a:rPr>
              <a:t> s </a:t>
            </a:r>
            <a:r>
              <a:rPr lang="en-US" sz="1900" dirty="0" err="1">
                <a:solidFill>
                  <a:srgbClr val="FFFFFF"/>
                </a:solidFill>
              </a:rPr>
              <a:t>dermatologem</a:t>
            </a:r>
            <a:r>
              <a:rPr lang="en-US" sz="1900" dirty="0">
                <a:solidFill>
                  <a:srgbClr val="FFFFFF"/>
                </a:solidFill>
              </a:rPr>
              <a:t>; </a:t>
            </a:r>
            <a:r>
              <a:rPr lang="en-US" sz="1900" dirty="0" err="1">
                <a:solidFill>
                  <a:srgbClr val="FFFFFF"/>
                </a:solidFill>
              </a:rPr>
              <a:t>zahájit</a:t>
            </a:r>
            <a:r>
              <a:rPr lang="en-US" sz="1900" dirty="0">
                <a:solidFill>
                  <a:srgbClr val="FFFFFF"/>
                </a:solidFill>
              </a:rPr>
              <a:t> </a:t>
            </a:r>
            <a:r>
              <a:rPr lang="en-US" sz="1900" dirty="0" err="1">
                <a:solidFill>
                  <a:srgbClr val="FFFFFF"/>
                </a:solidFill>
              </a:rPr>
              <a:t>kortikosteroidy</a:t>
            </a:r>
            <a:r>
              <a:rPr lang="en-US" sz="1900" dirty="0">
                <a:solidFill>
                  <a:srgbClr val="FFFFFF"/>
                </a:solidFill>
              </a:rPr>
              <a:t> </a:t>
            </a:r>
            <a:r>
              <a:rPr lang="en-US" sz="1900" dirty="0" err="1">
                <a:solidFill>
                  <a:srgbClr val="FFFFFF"/>
                </a:solidFill>
              </a:rPr>
              <a:t>i.v.</a:t>
            </a:r>
            <a:r>
              <a:rPr lang="en-US" sz="1900" dirty="0">
                <a:solidFill>
                  <a:srgbClr val="FFFFFF"/>
                </a:solidFill>
              </a:rPr>
              <a:t> </a:t>
            </a:r>
            <a:r>
              <a:rPr lang="en-US" sz="1900" dirty="0">
                <a:solidFill>
                  <a:srgbClr val="FFFFFF"/>
                </a:solidFill>
                <a:latin typeface="Arial"/>
                <a:ea typeface="Arial"/>
                <a:cs typeface="Arial"/>
                <a:sym typeface="Arial"/>
              </a:rPr>
              <a:t>[1–2 mg/kg (methyl)prednisolone] </a:t>
            </a:r>
            <a:endParaRPr sz="1900" dirty="0">
              <a:solidFill>
                <a:srgbClr val="FFFFFF"/>
              </a:solidFill>
              <a:latin typeface="Arial"/>
              <a:ea typeface="Arial"/>
              <a:cs typeface="Arial"/>
              <a:sym typeface="Arial"/>
            </a:endParaRPr>
          </a:p>
        </p:txBody>
      </p:sp>
      <p:sp>
        <p:nvSpPr>
          <p:cNvPr id="463" name="Google Shape;463;p7"/>
          <p:cNvSpPr txBox="1"/>
          <p:nvPr/>
        </p:nvSpPr>
        <p:spPr>
          <a:xfrm>
            <a:off x="8993866" y="2144243"/>
            <a:ext cx="2741613" cy="640175"/>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latin typeface="Arial"/>
                <a:ea typeface="Arial"/>
                <a:cs typeface="Arial"/>
                <a:sym typeface="Arial"/>
              </a:rPr>
              <a:t>Perman</a:t>
            </a:r>
            <a:r>
              <a:rPr lang="en-US" sz="1900">
                <a:solidFill>
                  <a:srgbClr val="FFFFFF"/>
                </a:solidFill>
              </a:rPr>
              <a:t>entně ukončit</a:t>
            </a:r>
            <a:endParaRPr/>
          </a:p>
        </p:txBody>
      </p:sp>
      <p:sp>
        <p:nvSpPr>
          <p:cNvPr id="460" name="Google Shape;460;p7"/>
          <p:cNvSpPr txBox="1"/>
          <p:nvPr/>
        </p:nvSpPr>
        <p:spPr>
          <a:xfrm>
            <a:off x="9004186" y="4972231"/>
            <a:ext cx="2720975" cy="1415772"/>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Dávkování upravovat dle odpovědi </a:t>
            </a:r>
            <a:endParaRPr/>
          </a:p>
        </p:txBody>
      </p:sp>
      <p:cxnSp>
        <p:nvCxnSpPr>
          <p:cNvPr id="464" name="Google Shape;464;p7"/>
          <p:cNvCxnSpPr>
            <a:stCxn id="463" idx="2"/>
            <a:endCxn id="459" idx="0"/>
          </p:cNvCxnSpPr>
          <p:nvPr/>
        </p:nvCxnSpPr>
        <p:spPr>
          <a:xfrm>
            <a:off x="10364672" y="2784418"/>
            <a:ext cx="0" cy="260700"/>
          </a:xfrm>
          <a:prstGeom prst="straightConnector1">
            <a:avLst/>
          </a:prstGeom>
          <a:noFill/>
          <a:ln w="28575" cap="flat" cmpd="sng">
            <a:solidFill>
              <a:schemeClr val="dk1"/>
            </a:solidFill>
            <a:prstDash val="solid"/>
            <a:round/>
            <a:headEnd type="none" w="med" len="med"/>
            <a:tailEnd type="triangle" w="med" len="med"/>
          </a:ln>
        </p:spPr>
      </p:cxnSp>
      <p:sp>
        <p:nvSpPr>
          <p:cNvPr id="465" name="Google Shape;465;p7"/>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29"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30" name="Rectangle 29"/>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69"/>
        <p:cNvGrpSpPr/>
        <p:nvPr/>
      </p:nvGrpSpPr>
      <p:grpSpPr>
        <a:xfrm>
          <a:off x="0" y="0"/>
          <a:ext cx="0" cy="0"/>
          <a:chOff x="0" y="0"/>
          <a:chExt cx="0" cy="0"/>
        </a:xfrm>
      </p:grpSpPr>
      <p:sp>
        <p:nvSpPr>
          <p:cNvPr id="470" name="Google Shape;470;p8"/>
          <p:cNvSpPr txBox="1">
            <a:spLocks noGrp="1"/>
          </p:cNvSpPr>
          <p:nvPr>
            <p:ph type="title"/>
          </p:nvPr>
        </p:nvSpPr>
        <p:spPr>
          <a:xfrm>
            <a:off x="189125" y="468985"/>
            <a:ext cx="9817200" cy="25482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sz="2700"/>
              <a:t>Imunitně podmíněné poruchy </a:t>
            </a:r>
            <a:endParaRPr sz="2700"/>
          </a:p>
          <a:p>
            <a:pPr marL="0" lvl="0" indent="0" algn="l" rtl="0">
              <a:spcBef>
                <a:spcPts val="0"/>
              </a:spcBef>
              <a:spcAft>
                <a:spcPts val="0"/>
              </a:spcAft>
              <a:buNone/>
            </a:pPr>
            <a:r>
              <a:rPr lang="en-US" sz="2700"/>
              <a:t>štítné žlázy:</a:t>
            </a:r>
            <a:endParaRPr sz="2700"/>
          </a:p>
          <a:p>
            <a:pPr marL="0" lvl="0" indent="0" algn="l" rtl="0">
              <a:spcBef>
                <a:spcPts val="0"/>
              </a:spcBef>
              <a:spcAft>
                <a:spcPts val="0"/>
              </a:spcAft>
              <a:buNone/>
            </a:pPr>
            <a:r>
              <a:rPr lang="en-US" sz="2700"/>
              <a:t>hyperthyreóza a hypothyreóza - klasifikace </a:t>
            </a:r>
            <a:endParaRPr sz="2700"/>
          </a:p>
          <a:p>
            <a:pPr marL="0" lvl="0" indent="0" algn="l" rtl="0">
              <a:spcBef>
                <a:spcPts val="0"/>
              </a:spcBef>
              <a:spcAft>
                <a:spcPts val="0"/>
              </a:spcAft>
              <a:buNone/>
            </a:pPr>
            <a:endParaRPr/>
          </a:p>
        </p:txBody>
      </p:sp>
      <p:sp>
        <p:nvSpPr>
          <p:cNvPr id="471" name="Google Shape;471;p8"/>
          <p:cNvSpPr txBox="1">
            <a:spLocks noGrp="1"/>
          </p:cNvSpPr>
          <p:nvPr>
            <p:ph type="body" idx="1"/>
          </p:nvPr>
        </p:nvSpPr>
        <p:spPr>
          <a:xfrm>
            <a:off x="517364" y="6489943"/>
            <a:ext cx="9590568" cy="303213"/>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SzPts val="800"/>
              <a:buNone/>
            </a:pPr>
            <a:r>
              <a:rPr lang="en-US" dirty="0"/>
              <a:t>1. CTCAE </a:t>
            </a:r>
            <a:r>
              <a:rPr lang="en-US" dirty="0" smtClean="0"/>
              <a:t>v5.0 </a:t>
            </a:r>
            <a:endParaRPr dirty="0"/>
          </a:p>
        </p:txBody>
      </p:sp>
      <p:cxnSp>
        <p:nvCxnSpPr>
          <p:cNvPr id="472" name="Google Shape;472;p8"/>
          <p:cNvCxnSpPr>
            <a:stCxn id="473" idx="2"/>
            <a:endCxn id="474" idx="0"/>
          </p:cNvCxnSpPr>
          <p:nvPr/>
        </p:nvCxnSpPr>
        <p:spPr>
          <a:xfrm>
            <a:off x="3723664" y="2315763"/>
            <a:ext cx="0" cy="468000"/>
          </a:xfrm>
          <a:prstGeom prst="straightConnector1">
            <a:avLst/>
          </a:prstGeom>
          <a:noFill/>
          <a:ln w="28575" cap="flat" cmpd="sng">
            <a:solidFill>
              <a:schemeClr val="dk1"/>
            </a:solidFill>
            <a:prstDash val="solid"/>
            <a:round/>
            <a:headEnd type="none" w="med" len="med"/>
            <a:tailEnd type="triangle" w="med" len="med"/>
          </a:ln>
        </p:spPr>
      </p:cxnSp>
      <p:sp>
        <p:nvSpPr>
          <p:cNvPr id="473" name="Google Shape;473;p8"/>
          <p:cNvSpPr txBox="1"/>
          <p:nvPr/>
        </p:nvSpPr>
        <p:spPr>
          <a:xfrm>
            <a:off x="2394064" y="1934120"/>
            <a:ext cx="2659200" cy="38164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a:t>
            </a:r>
            <a:r>
              <a:rPr lang="en-US" sz="1900" b="1">
                <a:solidFill>
                  <a:srgbClr val="FFFFFF"/>
                </a:solidFill>
                <a:latin typeface="Arial"/>
                <a:ea typeface="Arial"/>
                <a:cs typeface="Arial"/>
                <a:sym typeface="Arial"/>
              </a:rPr>
              <a:t> 2</a:t>
            </a:r>
            <a:endParaRPr/>
          </a:p>
        </p:txBody>
      </p:sp>
      <p:sp>
        <p:nvSpPr>
          <p:cNvPr id="474" name="Google Shape;474;p8"/>
          <p:cNvSpPr txBox="1"/>
          <p:nvPr/>
        </p:nvSpPr>
        <p:spPr>
          <a:xfrm>
            <a:off x="2394064" y="2783657"/>
            <a:ext cx="2659200" cy="2548233"/>
          </a:xfrm>
          <a:prstGeom prst="rect">
            <a:avLst/>
          </a:prstGeom>
          <a:solidFill>
            <a:srgbClr val="7F66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latin typeface="Arial"/>
                <a:ea typeface="Arial"/>
                <a:cs typeface="Arial"/>
                <a:sym typeface="Arial"/>
              </a:rPr>
              <a:t>Symptomati</a:t>
            </a:r>
            <a:r>
              <a:rPr lang="en-US" sz="1900">
                <a:solidFill>
                  <a:srgbClr val="FFFFFF"/>
                </a:solidFill>
              </a:rPr>
              <a:t>cká manifestace</a:t>
            </a:r>
            <a:r>
              <a:rPr lang="en-US" sz="1900">
                <a:solidFill>
                  <a:srgbClr val="FFFFFF"/>
                </a:solidFill>
                <a:latin typeface="Arial"/>
                <a:ea typeface="Arial"/>
                <a:cs typeface="Arial"/>
                <a:sym typeface="Arial"/>
              </a:rPr>
              <a:t>; léčba zaměřená na potlačení thyroidních projevů; limitující instrumentální denní úkony</a:t>
            </a:r>
            <a:endParaRPr sz="1900">
              <a:solidFill>
                <a:srgbClr val="FFFFFF"/>
              </a:solidFill>
              <a:latin typeface="Arial"/>
              <a:ea typeface="Arial"/>
              <a:cs typeface="Arial"/>
              <a:sym typeface="Arial"/>
            </a:endParaRPr>
          </a:p>
        </p:txBody>
      </p:sp>
      <p:cxnSp>
        <p:nvCxnSpPr>
          <p:cNvPr id="475" name="Google Shape;475;p8"/>
          <p:cNvCxnSpPr>
            <a:stCxn id="476" idx="2"/>
            <a:endCxn id="477" idx="0"/>
          </p:cNvCxnSpPr>
          <p:nvPr/>
        </p:nvCxnSpPr>
        <p:spPr>
          <a:xfrm>
            <a:off x="6772361" y="2326503"/>
            <a:ext cx="0" cy="457200"/>
          </a:xfrm>
          <a:prstGeom prst="straightConnector1">
            <a:avLst/>
          </a:prstGeom>
          <a:noFill/>
          <a:ln w="28575" cap="flat" cmpd="sng">
            <a:solidFill>
              <a:schemeClr val="dk1"/>
            </a:solidFill>
            <a:prstDash val="solid"/>
            <a:round/>
            <a:headEnd type="none" w="med" len="med"/>
            <a:tailEnd type="triangle" w="med" len="med"/>
          </a:ln>
        </p:spPr>
      </p:cxnSp>
      <p:sp>
        <p:nvSpPr>
          <p:cNvPr id="476" name="Google Shape;476;p8"/>
          <p:cNvSpPr txBox="1"/>
          <p:nvPr/>
        </p:nvSpPr>
        <p:spPr>
          <a:xfrm>
            <a:off x="5442761" y="1944860"/>
            <a:ext cx="2659200" cy="381643"/>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 </a:t>
            </a:r>
            <a:r>
              <a:rPr lang="en-US" sz="1900" b="1">
                <a:solidFill>
                  <a:srgbClr val="FFFFFF"/>
                </a:solidFill>
                <a:latin typeface="Arial"/>
                <a:ea typeface="Arial"/>
                <a:cs typeface="Arial"/>
                <a:sym typeface="Arial"/>
              </a:rPr>
              <a:t>3</a:t>
            </a:r>
            <a:endParaRPr/>
          </a:p>
        </p:txBody>
      </p:sp>
      <p:sp>
        <p:nvSpPr>
          <p:cNvPr id="477" name="Google Shape;477;p8"/>
          <p:cNvSpPr txBox="1"/>
          <p:nvPr/>
        </p:nvSpPr>
        <p:spPr>
          <a:xfrm>
            <a:off x="5442761" y="2783657"/>
            <a:ext cx="2659200" cy="2548232"/>
          </a:xfrm>
          <a:prstGeom prst="rect">
            <a:avLst/>
          </a:prstGeom>
          <a:solidFill>
            <a:srgbClr val="00406D"/>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dirty="0" err="1">
                <a:solidFill>
                  <a:srgbClr val="FFFFFF"/>
                </a:solidFill>
              </a:rPr>
              <a:t>Závažné</a:t>
            </a:r>
            <a:r>
              <a:rPr lang="en-US" sz="1900" dirty="0">
                <a:solidFill>
                  <a:srgbClr val="FFFFFF"/>
                </a:solidFill>
              </a:rPr>
              <a:t> </a:t>
            </a:r>
            <a:r>
              <a:rPr lang="en-US" sz="1900" dirty="0" err="1" smtClean="0">
                <a:solidFill>
                  <a:srgbClr val="FFFFFF"/>
                </a:solidFill>
                <a:latin typeface="Arial"/>
                <a:ea typeface="Arial"/>
                <a:cs typeface="Arial"/>
                <a:sym typeface="Arial"/>
              </a:rPr>
              <a:t>symptom</a:t>
            </a:r>
            <a:r>
              <a:rPr lang="en-US" sz="1900" dirty="0" err="1" smtClean="0">
                <a:solidFill>
                  <a:srgbClr val="FFFFFF"/>
                </a:solidFill>
              </a:rPr>
              <a:t>y</a:t>
            </a:r>
            <a:r>
              <a:rPr lang="en-US" sz="1900" dirty="0" smtClean="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limit</a:t>
            </a:r>
            <a:r>
              <a:rPr lang="en-US" sz="1900" dirty="0" err="1">
                <a:solidFill>
                  <a:srgbClr val="FFFFFF"/>
                </a:solidFill>
              </a:rPr>
              <a:t>ující</a:t>
            </a:r>
            <a:r>
              <a:rPr lang="en-US" sz="1900" dirty="0">
                <a:solidFill>
                  <a:srgbClr val="FFFFFF"/>
                </a:solidFill>
              </a:rPr>
              <a:t> </a:t>
            </a:r>
            <a:r>
              <a:rPr lang="en-US" sz="1900" dirty="0" err="1">
                <a:solidFill>
                  <a:srgbClr val="FFFFFF"/>
                </a:solidFill>
              </a:rPr>
              <a:t>pacientovy</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denní</a:t>
            </a:r>
            <a:r>
              <a:rPr lang="en-US" sz="1900" dirty="0">
                <a:solidFill>
                  <a:srgbClr val="FFFFFF"/>
                </a:solidFill>
              </a:rPr>
              <a:t> </a:t>
            </a:r>
            <a:r>
              <a:rPr lang="en-US" sz="1900" dirty="0" err="1">
                <a:solidFill>
                  <a:srgbClr val="FFFFFF"/>
                </a:solidFill>
                <a:latin typeface="Arial"/>
                <a:ea typeface="Arial"/>
                <a:cs typeface="Arial"/>
                <a:sym typeface="Arial"/>
              </a:rPr>
              <a:t>úkony</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indik</a:t>
            </a:r>
            <a:r>
              <a:rPr lang="en-US" sz="1900" dirty="0" err="1">
                <a:solidFill>
                  <a:srgbClr val="FFFFFF"/>
                </a:solidFill>
              </a:rPr>
              <a:t>ace</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hospitalizac</a:t>
            </a:r>
            <a:r>
              <a:rPr lang="en-US" sz="1900" dirty="0" err="1">
                <a:solidFill>
                  <a:srgbClr val="FFFFFF"/>
                </a:solidFill>
              </a:rPr>
              <a:t>e</a:t>
            </a:r>
            <a:endParaRPr sz="1900" dirty="0">
              <a:solidFill>
                <a:srgbClr val="FFFFFF"/>
              </a:solidFill>
              <a:latin typeface="Arial"/>
              <a:ea typeface="Arial"/>
              <a:cs typeface="Arial"/>
              <a:sym typeface="Arial"/>
            </a:endParaRPr>
          </a:p>
        </p:txBody>
      </p:sp>
      <p:cxnSp>
        <p:nvCxnSpPr>
          <p:cNvPr id="478" name="Google Shape;478;p8"/>
          <p:cNvCxnSpPr>
            <a:stCxn id="479" idx="2"/>
            <a:endCxn id="480" idx="0"/>
          </p:cNvCxnSpPr>
          <p:nvPr/>
        </p:nvCxnSpPr>
        <p:spPr>
          <a:xfrm>
            <a:off x="9821059" y="2326503"/>
            <a:ext cx="0" cy="462600"/>
          </a:xfrm>
          <a:prstGeom prst="straightConnector1">
            <a:avLst/>
          </a:prstGeom>
          <a:noFill/>
          <a:ln w="28575" cap="flat" cmpd="sng">
            <a:solidFill>
              <a:schemeClr val="dk1"/>
            </a:solidFill>
            <a:prstDash val="solid"/>
            <a:round/>
            <a:headEnd type="none" w="med" len="med"/>
            <a:tailEnd type="triangle" w="med" len="med"/>
          </a:ln>
        </p:spPr>
      </p:cxnSp>
      <p:sp>
        <p:nvSpPr>
          <p:cNvPr id="479" name="Google Shape;479;p8"/>
          <p:cNvSpPr txBox="1"/>
          <p:nvPr/>
        </p:nvSpPr>
        <p:spPr>
          <a:xfrm>
            <a:off x="8491459" y="1944860"/>
            <a:ext cx="2659200" cy="381643"/>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a:solidFill>
                  <a:srgbClr val="FFFFFF"/>
                </a:solidFill>
              </a:rPr>
              <a:t>Stupeň </a:t>
            </a:r>
            <a:r>
              <a:rPr lang="en-US" sz="1900" b="1">
                <a:solidFill>
                  <a:srgbClr val="FFFFFF"/>
                </a:solidFill>
                <a:latin typeface="Arial"/>
                <a:ea typeface="Arial"/>
                <a:cs typeface="Arial"/>
                <a:sym typeface="Arial"/>
              </a:rPr>
              <a:t>4</a:t>
            </a:r>
            <a:endParaRPr/>
          </a:p>
        </p:txBody>
      </p:sp>
      <p:sp>
        <p:nvSpPr>
          <p:cNvPr id="480" name="Google Shape;480;p8"/>
          <p:cNvSpPr txBox="1"/>
          <p:nvPr/>
        </p:nvSpPr>
        <p:spPr>
          <a:xfrm>
            <a:off x="8491459" y="2789028"/>
            <a:ext cx="2659200" cy="2548232"/>
          </a:xfrm>
          <a:prstGeom prst="rect">
            <a:avLst/>
          </a:prstGeom>
          <a:solidFill>
            <a:srgbClr val="C00000"/>
          </a:solidFill>
          <a:ln>
            <a:noFill/>
          </a:ln>
        </p:spPr>
        <p:txBody>
          <a:bodyPr spcFirstLastPara="1" wrap="square" lIns="121900" tIns="60950" rIns="121900" bIns="60950" anchor="ctr" anchorCtr="0">
            <a:no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Život ohrožující stavy; potřeba urgentní intervence</a:t>
            </a:r>
            <a:endParaRPr sz="1900">
              <a:solidFill>
                <a:srgbClr val="FFFFFF"/>
              </a:solidFill>
              <a:latin typeface="Arial"/>
              <a:ea typeface="Arial"/>
              <a:cs typeface="Arial"/>
              <a:sym typeface="Arial"/>
            </a:endParaRPr>
          </a:p>
        </p:txBody>
      </p:sp>
      <p:sp>
        <p:nvSpPr>
          <p:cNvPr id="481" name="Google Shape;481;p8"/>
          <p:cNvSpPr txBox="1"/>
          <p:nvPr/>
        </p:nvSpPr>
        <p:spPr>
          <a:xfrm>
            <a:off x="67450" y="3771275"/>
            <a:ext cx="15324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dirty="0" err="1" smtClean="0">
                <a:solidFill>
                  <a:srgbClr val="000000"/>
                </a:solidFill>
                <a:latin typeface="Arial"/>
                <a:ea typeface="Arial"/>
                <a:cs typeface="Arial"/>
                <a:sym typeface="Arial"/>
              </a:rPr>
              <a:t>Defini</a:t>
            </a:r>
            <a:r>
              <a:rPr lang="en-US" sz="1900" b="1" dirty="0" err="1" smtClean="0"/>
              <a:t>ce</a:t>
            </a:r>
            <a:endParaRPr sz="1900" b="1" dirty="0">
              <a:solidFill>
                <a:srgbClr val="000000"/>
              </a:solidFill>
              <a:latin typeface="Arial"/>
              <a:ea typeface="Arial"/>
              <a:cs typeface="Arial"/>
              <a:sym typeface="Arial"/>
            </a:endParaRPr>
          </a:p>
        </p:txBody>
      </p:sp>
      <p:sp>
        <p:nvSpPr>
          <p:cNvPr id="482" name="Google Shape;482;p8"/>
          <p:cNvSpPr/>
          <p:nvPr/>
        </p:nvSpPr>
        <p:spPr>
          <a:xfrm>
            <a:off x="7863222" y="120785"/>
            <a:ext cx="1532412" cy="1645732"/>
          </a:xfrm>
          <a:prstGeom prst="roundRect">
            <a:avLst>
              <a:gd name="adj" fmla="val 11775"/>
            </a:avLst>
          </a:prstGeom>
          <a:solidFill>
            <a:srgbClr val="C3C3D9"/>
          </a:solidFill>
          <a:ln>
            <a:noFill/>
          </a:ln>
        </p:spPr>
        <p:txBody>
          <a:bodyPr spcFirstLastPara="1" wrap="square" lIns="47975" tIns="60950" rIns="47975" bIns="60950" anchor="ctr" anchorCtr="0">
            <a:noAutofit/>
          </a:bodyPr>
          <a:lstStyle/>
          <a:p>
            <a:pPr marL="0" marR="0" lvl="0" indent="0" algn="ctr" rtl="0">
              <a:spcBef>
                <a:spcPts val="0"/>
              </a:spcBef>
              <a:spcAft>
                <a:spcPts val="0"/>
              </a:spcAft>
              <a:buNone/>
            </a:pPr>
            <a:r>
              <a:rPr lang="en-US" sz="1200" b="1" dirty="0" err="1">
                <a:solidFill>
                  <a:srgbClr val="6F2A5C"/>
                </a:solidFill>
              </a:rPr>
              <a:t>Symptomy</a:t>
            </a:r>
            <a:r>
              <a:rPr lang="en-US" sz="1200" b="1" dirty="0">
                <a:solidFill>
                  <a:srgbClr val="6F2A5C"/>
                </a:solidFill>
              </a:rPr>
              <a:t> </a:t>
            </a:r>
            <a:r>
              <a:rPr lang="en-US" sz="1200" b="1" dirty="0" err="1">
                <a:solidFill>
                  <a:srgbClr val="6F2A5C"/>
                </a:solidFill>
                <a:latin typeface="Arial"/>
                <a:ea typeface="Arial"/>
                <a:cs typeface="Arial"/>
                <a:sym typeface="Arial"/>
              </a:rPr>
              <a:t>Hypothyre</a:t>
            </a:r>
            <a:r>
              <a:rPr lang="en-US" sz="1200" b="1" dirty="0" err="1">
                <a:solidFill>
                  <a:srgbClr val="6F2A5C"/>
                </a:solidFill>
              </a:rPr>
              <a:t>ó</a:t>
            </a:r>
            <a:r>
              <a:rPr lang="en-US" sz="1200" b="1" dirty="0" err="1">
                <a:solidFill>
                  <a:srgbClr val="6F2A5C"/>
                </a:solidFill>
                <a:latin typeface="Arial"/>
                <a:ea typeface="Arial"/>
                <a:cs typeface="Arial"/>
                <a:sym typeface="Arial"/>
              </a:rPr>
              <a:t>z</a:t>
            </a:r>
            <a:r>
              <a:rPr lang="en-US" sz="1200" b="1" dirty="0" err="1">
                <a:solidFill>
                  <a:srgbClr val="6F2A5C"/>
                </a:solidFill>
              </a:rPr>
              <a:t>y</a:t>
            </a:r>
            <a:r>
              <a:rPr lang="en-US" sz="1200" b="1" dirty="0">
                <a:solidFill>
                  <a:srgbClr val="6F2A5C"/>
                </a:solidFill>
                <a:latin typeface="Arial"/>
                <a:ea typeface="Arial"/>
                <a:cs typeface="Arial"/>
                <a:sym typeface="Arial"/>
              </a:rPr>
              <a:t>:</a:t>
            </a:r>
            <a:endParaRPr sz="1200" b="1" dirty="0">
              <a:solidFill>
                <a:srgbClr val="6F2A5C"/>
              </a:solidFill>
            </a:endParaRPr>
          </a:p>
          <a:p>
            <a:pPr marL="0" marR="0" lvl="0" indent="0" algn="ctr" rtl="0">
              <a:spcBef>
                <a:spcPts val="0"/>
              </a:spcBef>
              <a:spcAft>
                <a:spcPts val="0"/>
              </a:spcAft>
              <a:buNone/>
            </a:pPr>
            <a:r>
              <a:rPr lang="en-US" sz="1200" dirty="0" err="1">
                <a:solidFill>
                  <a:srgbClr val="6F2A5C"/>
                </a:solidFill>
              </a:rPr>
              <a:t>Bolesti</a:t>
            </a:r>
            <a:r>
              <a:rPr lang="en-US" sz="1200" dirty="0">
                <a:solidFill>
                  <a:srgbClr val="6F2A5C"/>
                </a:solidFill>
              </a:rPr>
              <a:t> </a:t>
            </a:r>
            <a:r>
              <a:rPr lang="en-US" sz="1200" dirty="0" err="1">
                <a:solidFill>
                  <a:srgbClr val="6F2A5C"/>
                </a:solidFill>
              </a:rPr>
              <a:t>hlavy</a:t>
            </a:r>
            <a:r>
              <a:rPr lang="en-US" sz="1200" dirty="0">
                <a:solidFill>
                  <a:srgbClr val="6F2A5C"/>
                </a:solidFill>
              </a:rPr>
              <a:t>, </a:t>
            </a:r>
            <a:r>
              <a:rPr lang="en-US" sz="1200" dirty="0" err="1">
                <a:solidFill>
                  <a:srgbClr val="6F2A5C"/>
                </a:solidFill>
              </a:rPr>
              <a:t>únava</a:t>
            </a:r>
            <a:r>
              <a:rPr lang="en-US" sz="1200" dirty="0">
                <a:solidFill>
                  <a:srgbClr val="6F2A5C"/>
                </a:solidFill>
              </a:rPr>
              <a:t>, </a:t>
            </a:r>
            <a:r>
              <a:rPr lang="en-US" sz="1200" dirty="0" err="1">
                <a:solidFill>
                  <a:srgbClr val="6F2A5C"/>
                </a:solidFill>
              </a:rPr>
              <a:t>ztráta</a:t>
            </a:r>
            <a:r>
              <a:rPr lang="en-US" sz="1200" dirty="0">
                <a:solidFill>
                  <a:srgbClr val="6F2A5C"/>
                </a:solidFill>
              </a:rPr>
              <a:t> </a:t>
            </a:r>
            <a:r>
              <a:rPr lang="en-US" sz="1200" dirty="0" err="1">
                <a:solidFill>
                  <a:srgbClr val="6F2A5C"/>
                </a:solidFill>
              </a:rPr>
              <a:t>hmotnosti</a:t>
            </a:r>
            <a:r>
              <a:rPr lang="en-US" sz="1200" dirty="0">
                <a:solidFill>
                  <a:srgbClr val="6F2A5C"/>
                </a:solidFill>
              </a:rPr>
              <a:t>, </a:t>
            </a:r>
            <a:r>
              <a:rPr lang="en-US" sz="1200" dirty="0" err="1">
                <a:solidFill>
                  <a:srgbClr val="6F2A5C"/>
                </a:solidFill>
              </a:rPr>
              <a:t>nárůst</a:t>
            </a:r>
            <a:r>
              <a:rPr lang="en-US" sz="1200" dirty="0">
                <a:solidFill>
                  <a:srgbClr val="6F2A5C"/>
                </a:solidFill>
              </a:rPr>
              <a:t> </a:t>
            </a:r>
            <a:r>
              <a:rPr lang="en-US" sz="1200" dirty="0" err="1">
                <a:solidFill>
                  <a:srgbClr val="6F2A5C"/>
                </a:solidFill>
              </a:rPr>
              <a:t>hmotnosti</a:t>
            </a:r>
            <a:r>
              <a:rPr lang="en-US" sz="1200" dirty="0">
                <a:solidFill>
                  <a:srgbClr val="6F2A5C"/>
                </a:solidFill>
              </a:rPr>
              <a:t>, </a:t>
            </a:r>
            <a:r>
              <a:rPr lang="en-US" sz="1200" dirty="0" err="1">
                <a:solidFill>
                  <a:srgbClr val="6F2A5C"/>
                </a:solidFill>
              </a:rPr>
              <a:t>změny</a:t>
            </a:r>
            <a:r>
              <a:rPr lang="en-US" sz="1200" dirty="0">
                <a:solidFill>
                  <a:srgbClr val="6F2A5C"/>
                </a:solidFill>
              </a:rPr>
              <a:t> </a:t>
            </a:r>
            <a:r>
              <a:rPr lang="en-US" sz="1200" dirty="0" err="1">
                <a:solidFill>
                  <a:srgbClr val="6F2A5C"/>
                </a:solidFill>
              </a:rPr>
              <a:t>nálad</a:t>
            </a:r>
            <a:r>
              <a:rPr lang="en-US" sz="1200" dirty="0">
                <a:solidFill>
                  <a:srgbClr val="6F2A5C"/>
                </a:solidFill>
                <a:latin typeface="Arial"/>
                <a:ea typeface="Arial"/>
                <a:cs typeface="Arial"/>
                <a:sym typeface="Arial"/>
              </a:rPr>
              <a:t>,</a:t>
            </a:r>
            <a:r>
              <a:rPr lang="en-US" sz="1200" dirty="0">
                <a:solidFill>
                  <a:srgbClr val="6F2A5C"/>
                </a:solidFill>
              </a:rPr>
              <a:t> </a:t>
            </a:r>
            <a:r>
              <a:rPr lang="en-US" sz="1200" dirty="0" err="1" smtClean="0">
                <a:solidFill>
                  <a:srgbClr val="6F2A5C"/>
                </a:solidFill>
              </a:rPr>
              <a:t>alopecie</a:t>
            </a:r>
            <a:r>
              <a:rPr lang="en-US" sz="1200" dirty="0">
                <a:solidFill>
                  <a:srgbClr val="6F2A5C"/>
                </a:solidFill>
              </a:rPr>
              <a:t>, </a:t>
            </a:r>
            <a:r>
              <a:rPr lang="en-US" sz="1200" dirty="0" err="1">
                <a:solidFill>
                  <a:srgbClr val="6F2A5C"/>
                </a:solidFill>
              </a:rPr>
              <a:t>zácpa</a:t>
            </a:r>
            <a:r>
              <a:rPr lang="en-US" sz="1200" dirty="0">
                <a:solidFill>
                  <a:srgbClr val="6F2A5C"/>
                </a:solidFill>
              </a:rPr>
              <a:t>.</a:t>
            </a:r>
            <a:endParaRPr dirty="0"/>
          </a:p>
        </p:txBody>
      </p:sp>
      <p:sp>
        <p:nvSpPr>
          <p:cNvPr id="483" name="Google Shape;483;p8"/>
          <p:cNvSpPr/>
          <p:nvPr/>
        </p:nvSpPr>
        <p:spPr>
          <a:xfrm>
            <a:off x="9395633" y="120786"/>
            <a:ext cx="1549075" cy="1645732"/>
          </a:xfrm>
          <a:prstGeom prst="roundRect">
            <a:avLst>
              <a:gd name="adj" fmla="val 11626"/>
            </a:avLst>
          </a:prstGeom>
          <a:solidFill>
            <a:srgbClr val="C3C3D9"/>
          </a:solidFill>
          <a:ln>
            <a:noFill/>
          </a:ln>
        </p:spPr>
        <p:txBody>
          <a:bodyPr spcFirstLastPara="1" wrap="square" lIns="47975" tIns="60950" rIns="47975" bIns="60950" anchor="ctr" anchorCtr="0">
            <a:noAutofit/>
          </a:bodyPr>
          <a:lstStyle/>
          <a:p>
            <a:pPr marL="0" marR="0" lvl="0" indent="0" algn="ctr" rtl="0">
              <a:spcBef>
                <a:spcPts val="0"/>
              </a:spcBef>
              <a:spcAft>
                <a:spcPts val="0"/>
              </a:spcAft>
              <a:buNone/>
            </a:pPr>
            <a:r>
              <a:rPr lang="en-US" sz="1200" b="1" dirty="0" err="1">
                <a:solidFill>
                  <a:srgbClr val="6F2A5C"/>
                </a:solidFill>
              </a:rPr>
              <a:t>Symptomy</a:t>
            </a:r>
            <a:r>
              <a:rPr lang="en-US" sz="1200" b="1" dirty="0">
                <a:solidFill>
                  <a:srgbClr val="6F2A5C"/>
                </a:solidFill>
              </a:rPr>
              <a:t> </a:t>
            </a:r>
            <a:r>
              <a:rPr lang="en-US" sz="1200" b="1" dirty="0" err="1">
                <a:solidFill>
                  <a:srgbClr val="6F2A5C"/>
                </a:solidFill>
              </a:rPr>
              <a:t>Hyperthyreózy</a:t>
            </a:r>
            <a:r>
              <a:rPr lang="en-US" sz="1200" b="1" dirty="0" smtClean="0">
                <a:solidFill>
                  <a:srgbClr val="6F2A5C"/>
                </a:solidFill>
              </a:rPr>
              <a:t>:</a:t>
            </a:r>
            <a:r>
              <a:rPr lang="en-US" sz="1200" dirty="0" smtClean="0">
                <a:solidFill>
                  <a:srgbClr val="6F2A5C"/>
                </a:solidFill>
                <a:latin typeface="Arial"/>
                <a:ea typeface="Arial"/>
                <a:cs typeface="Arial"/>
                <a:sym typeface="Arial"/>
              </a:rPr>
              <a:t> </a:t>
            </a:r>
            <a:r>
              <a:rPr lang="en-US" sz="1200" dirty="0" err="1">
                <a:solidFill>
                  <a:srgbClr val="6F2A5C"/>
                </a:solidFill>
                <a:latin typeface="Arial"/>
                <a:ea typeface="Arial"/>
                <a:cs typeface="Arial"/>
                <a:sym typeface="Arial"/>
              </a:rPr>
              <a:t>Úzkost</a:t>
            </a:r>
            <a:r>
              <a:rPr lang="en-US" sz="1200" dirty="0">
                <a:solidFill>
                  <a:srgbClr val="6F2A5C"/>
                </a:solidFill>
                <a:latin typeface="Arial"/>
                <a:ea typeface="Arial"/>
                <a:cs typeface="Arial"/>
                <a:sym typeface="Arial"/>
              </a:rPr>
              <a:t>, </a:t>
            </a:r>
            <a:r>
              <a:rPr lang="en-US" sz="1200" dirty="0" err="1">
                <a:solidFill>
                  <a:srgbClr val="6F2A5C"/>
                </a:solidFill>
                <a:latin typeface="Arial"/>
                <a:ea typeface="Arial"/>
                <a:cs typeface="Arial"/>
                <a:sym typeface="Arial"/>
              </a:rPr>
              <a:t>únava</a:t>
            </a:r>
            <a:r>
              <a:rPr lang="en-US" sz="1200" dirty="0">
                <a:solidFill>
                  <a:srgbClr val="6F2A5C"/>
                </a:solidFill>
                <a:latin typeface="Arial"/>
                <a:ea typeface="Arial"/>
                <a:cs typeface="Arial"/>
                <a:sym typeface="Arial"/>
              </a:rPr>
              <a:t>, </a:t>
            </a:r>
            <a:r>
              <a:rPr lang="en-US" sz="1200" dirty="0" err="1">
                <a:solidFill>
                  <a:srgbClr val="6F2A5C"/>
                </a:solidFill>
              </a:rPr>
              <a:t>nespavost</a:t>
            </a:r>
            <a:r>
              <a:rPr lang="en-US" sz="1200" dirty="0">
                <a:solidFill>
                  <a:srgbClr val="6F2A5C"/>
                </a:solidFill>
              </a:rPr>
              <a:t>, </a:t>
            </a:r>
            <a:r>
              <a:rPr lang="en-US" sz="1200" dirty="0" err="1">
                <a:solidFill>
                  <a:srgbClr val="6F2A5C"/>
                </a:solidFill>
              </a:rPr>
              <a:t>palpitace</a:t>
            </a:r>
            <a:r>
              <a:rPr lang="en-US" sz="1200" dirty="0">
                <a:solidFill>
                  <a:srgbClr val="6F2A5C"/>
                </a:solidFill>
              </a:rPr>
              <a:t>, </a:t>
            </a:r>
            <a:r>
              <a:rPr lang="en-US" sz="1200" dirty="0" err="1">
                <a:solidFill>
                  <a:srgbClr val="6F2A5C"/>
                </a:solidFill>
              </a:rPr>
              <a:t>třes</a:t>
            </a:r>
            <a:r>
              <a:rPr lang="en-US" sz="1200" dirty="0">
                <a:solidFill>
                  <a:srgbClr val="6F2A5C"/>
                </a:solidFill>
              </a:rPr>
              <a:t> </a:t>
            </a:r>
            <a:r>
              <a:rPr lang="en-US" sz="1200" dirty="0" err="1">
                <a:solidFill>
                  <a:srgbClr val="6F2A5C"/>
                </a:solidFill>
              </a:rPr>
              <a:t>rukou</a:t>
            </a:r>
            <a:r>
              <a:rPr lang="en-US" sz="1200" dirty="0">
                <a:solidFill>
                  <a:srgbClr val="6F2A5C"/>
                </a:solidFill>
              </a:rPr>
              <a:t>, </a:t>
            </a:r>
            <a:r>
              <a:rPr lang="en-US" sz="1200" dirty="0" err="1">
                <a:solidFill>
                  <a:srgbClr val="6F2A5C"/>
                </a:solidFill>
              </a:rPr>
              <a:t>suchost</a:t>
            </a:r>
            <a:r>
              <a:rPr lang="en-US" sz="1200" dirty="0">
                <a:solidFill>
                  <a:srgbClr val="6F2A5C"/>
                </a:solidFill>
              </a:rPr>
              <a:t> </a:t>
            </a:r>
            <a:r>
              <a:rPr lang="en-US" sz="1200" dirty="0" err="1">
                <a:solidFill>
                  <a:srgbClr val="6F2A5C"/>
                </a:solidFill>
              </a:rPr>
              <a:t>kůže</a:t>
            </a:r>
            <a:r>
              <a:rPr lang="en-US" sz="1200" dirty="0">
                <a:solidFill>
                  <a:srgbClr val="6F2A5C"/>
                </a:solidFill>
              </a:rPr>
              <a:t>.</a:t>
            </a:r>
            <a:endParaRPr dirty="0"/>
          </a:p>
        </p:txBody>
      </p:sp>
      <p:sp>
        <p:nvSpPr>
          <p:cNvPr id="484" name="Google Shape;484;p8"/>
          <p:cNvSpPr/>
          <p:nvPr/>
        </p:nvSpPr>
        <p:spPr>
          <a:xfrm>
            <a:off x="6744072" y="119437"/>
            <a:ext cx="1119148" cy="1119148"/>
          </a:xfrm>
          <a:prstGeom prst="ellipse">
            <a:avLst/>
          </a:prstGeom>
          <a:blipFill rotWithShape="1">
            <a:blip r:embed="rId3">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8"/>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18"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19" name="Rectangle 18"/>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89"/>
        <p:cNvGrpSpPr/>
        <p:nvPr/>
      </p:nvGrpSpPr>
      <p:grpSpPr>
        <a:xfrm>
          <a:off x="0" y="0"/>
          <a:ext cx="0" cy="0"/>
          <a:chOff x="0" y="0"/>
          <a:chExt cx="0" cy="0"/>
        </a:xfrm>
      </p:grpSpPr>
      <p:sp>
        <p:nvSpPr>
          <p:cNvPr id="490" name="Google Shape;490;p9"/>
          <p:cNvSpPr txBox="1">
            <a:spLocks noGrp="1"/>
          </p:cNvSpPr>
          <p:nvPr>
            <p:ph type="title"/>
          </p:nvPr>
        </p:nvSpPr>
        <p:spPr>
          <a:xfrm>
            <a:off x="290821" y="192189"/>
            <a:ext cx="9817200" cy="13098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Clr>
                <a:schemeClr val="dk1"/>
              </a:buClr>
              <a:buFont typeface="Arial"/>
              <a:buNone/>
            </a:pPr>
            <a:r>
              <a:rPr lang="en-US" sz="2700"/>
              <a:t>Imunitně podmíněné poruchy </a:t>
            </a:r>
            <a:endParaRPr sz="2700"/>
          </a:p>
          <a:p>
            <a:pPr marL="0" lvl="0" indent="0" algn="l" rtl="0">
              <a:spcBef>
                <a:spcPts val="0"/>
              </a:spcBef>
              <a:spcAft>
                <a:spcPts val="0"/>
              </a:spcAft>
              <a:buNone/>
            </a:pPr>
            <a:r>
              <a:rPr lang="en-US" sz="2700"/>
              <a:t>štítné žlázy: </a:t>
            </a:r>
            <a:endParaRPr sz="2700"/>
          </a:p>
          <a:p>
            <a:pPr marL="0" lvl="0" indent="0" algn="l" rtl="0">
              <a:spcBef>
                <a:spcPts val="0"/>
              </a:spcBef>
              <a:spcAft>
                <a:spcPts val="0"/>
              </a:spcAft>
              <a:buClr>
                <a:schemeClr val="dk1"/>
              </a:buClr>
              <a:buFont typeface="Arial"/>
              <a:buNone/>
            </a:pPr>
            <a:r>
              <a:rPr lang="en-US" sz="2700"/>
              <a:t>doporučení pro atezolizumab</a:t>
            </a:r>
            <a:endParaRPr sz="2700"/>
          </a:p>
        </p:txBody>
      </p:sp>
      <p:sp>
        <p:nvSpPr>
          <p:cNvPr id="492" name="Google Shape;492;p9"/>
          <p:cNvSpPr/>
          <p:nvPr/>
        </p:nvSpPr>
        <p:spPr>
          <a:xfrm>
            <a:off x="5924906" y="113508"/>
            <a:ext cx="1281000" cy="1281000"/>
          </a:xfrm>
          <a:prstGeom prst="ellipse">
            <a:avLst/>
          </a:prstGeom>
          <a:blipFill rotWithShape="1">
            <a:blip r:embed="rId3">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93" name="Google Shape;493;p9"/>
          <p:cNvCxnSpPr>
            <a:stCxn id="494" idx="2"/>
            <a:endCxn id="495" idx="0"/>
          </p:cNvCxnSpPr>
          <p:nvPr/>
        </p:nvCxnSpPr>
        <p:spPr>
          <a:xfrm>
            <a:off x="4601920" y="4401035"/>
            <a:ext cx="0" cy="567000"/>
          </a:xfrm>
          <a:prstGeom prst="straightConnector1">
            <a:avLst/>
          </a:prstGeom>
          <a:noFill/>
          <a:ln w="28575" cap="flat" cmpd="sng">
            <a:solidFill>
              <a:schemeClr val="dk1"/>
            </a:solidFill>
            <a:prstDash val="solid"/>
            <a:round/>
            <a:headEnd type="none" w="med" len="med"/>
            <a:tailEnd type="triangle" w="med" len="med"/>
          </a:ln>
        </p:spPr>
      </p:cxnSp>
      <p:cxnSp>
        <p:nvCxnSpPr>
          <p:cNvPr id="496" name="Google Shape;496;p9"/>
          <p:cNvCxnSpPr>
            <a:stCxn id="497" idx="2"/>
            <a:endCxn id="498" idx="0"/>
          </p:cNvCxnSpPr>
          <p:nvPr/>
        </p:nvCxnSpPr>
        <p:spPr>
          <a:xfrm>
            <a:off x="4601920" y="1888056"/>
            <a:ext cx="0" cy="408600"/>
          </a:xfrm>
          <a:prstGeom prst="straightConnector1">
            <a:avLst/>
          </a:prstGeom>
          <a:noFill/>
          <a:ln w="28575" cap="flat" cmpd="sng">
            <a:solidFill>
              <a:schemeClr val="dk1"/>
            </a:solidFill>
            <a:prstDash val="solid"/>
            <a:round/>
            <a:headEnd type="none" w="med" len="med"/>
            <a:tailEnd type="triangle" w="med" len="med"/>
          </a:ln>
        </p:spPr>
      </p:cxnSp>
      <p:sp>
        <p:nvSpPr>
          <p:cNvPr id="497" name="Google Shape;497;p9"/>
          <p:cNvSpPr txBox="1"/>
          <p:nvPr/>
        </p:nvSpPr>
        <p:spPr>
          <a:xfrm>
            <a:off x="2228320" y="1501800"/>
            <a:ext cx="4747200" cy="386256"/>
          </a:xfrm>
          <a:prstGeom prst="rect">
            <a:avLst/>
          </a:prstGeom>
          <a:solidFill>
            <a:srgbClr val="00406D"/>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dirty="0" err="1">
                <a:solidFill>
                  <a:srgbClr val="FFFFFF"/>
                </a:solidFill>
                <a:latin typeface="Arial"/>
                <a:ea typeface="Arial"/>
                <a:cs typeface="Arial"/>
                <a:sym typeface="Arial"/>
              </a:rPr>
              <a:t>Symptomatická</a:t>
            </a:r>
            <a:r>
              <a:rPr lang="en-US" sz="1900" b="1" dirty="0">
                <a:solidFill>
                  <a:srgbClr val="FFFFFF"/>
                </a:solidFill>
                <a:latin typeface="Arial"/>
                <a:ea typeface="Arial"/>
                <a:cs typeface="Arial"/>
                <a:sym typeface="Arial"/>
              </a:rPr>
              <a:t> </a:t>
            </a:r>
            <a:r>
              <a:rPr lang="en-US" sz="1900" b="1" dirty="0" err="1" smtClean="0">
                <a:solidFill>
                  <a:srgbClr val="FFFFFF"/>
                </a:solidFill>
                <a:latin typeface="Arial"/>
                <a:ea typeface="Arial"/>
                <a:cs typeface="Arial"/>
                <a:sym typeface="Arial"/>
              </a:rPr>
              <a:t>hyperthyr</a:t>
            </a:r>
            <a:r>
              <a:rPr lang="cs-CZ" sz="1900" b="1" dirty="0" smtClean="0">
                <a:solidFill>
                  <a:srgbClr val="FFFFFF"/>
                </a:solidFill>
                <a:latin typeface="Arial"/>
                <a:ea typeface="Arial"/>
                <a:cs typeface="Arial"/>
                <a:sym typeface="Arial"/>
              </a:rPr>
              <a:t>e</a:t>
            </a:r>
            <a:r>
              <a:rPr lang="en-US" sz="1900" b="1" dirty="0" err="1" smtClean="0">
                <a:solidFill>
                  <a:srgbClr val="FFFFFF"/>
                </a:solidFill>
              </a:rPr>
              <a:t>óza</a:t>
            </a:r>
            <a:endParaRPr sz="1900" b="1" dirty="0">
              <a:solidFill>
                <a:srgbClr val="FFFFFF"/>
              </a:solidFill>
              <a:latin typeface="Arial"/>
              <a:ea typeface="Arial"/>
              <a:cs typeface="Arial"/>
              <a:sym typeface="Arial"/>
            </a:endParaRPr>
          </a:p>
        </p:txBody>
      </p:sp>
      <p:sp>
        <p:nvSpPr>
          <p:cNvPr id="494" name="Google Shape;494;p9"/>
          <p:cNvSpPr txBox="1"/>
          <p:nvPr/>
        </p:nvSpPr>
        <p:spPr>
          <a:xfrm>
            <a:off x="2228320" y="3225333"/>
            <a:ext cx="4747200" cy="1175702"/>
          </a:xfrm>
          <a:prstGeom prst="rect">
            <a:avLst/>
          </a:prstGeom>
          <a:solidFill>
            <a:srgbClr val="00406D"/>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dirty="0" err="1">
                <a:solidFill>
                  <a:srgbClr val="FFFFFF"/>
                </a:solidFill>
              </a:rPr>
              <a:t>Zahájit</a:t>
            </a:r>
            <a:r>
              <a:rPr lang="en-US" sz="1900" dirty="0">
                <a:solidFill>
                  <a:srgbClr val="FFFFFF"/>
                </a:solidFill>
              </a:rPr>
              <a:t> </a:t>
            </a:r>
            <a:r>
              <a:rPr lang="en-US" sz="1900" dirty="0" err="1">
                <a:solidFill>
                  <a:srgbClr val="FFFFFF"/>
                </a:solidFill>
              </a:rPr>
              <a:t>symptomatickou</a:t>
            </a:r>
            <a:r>
              <a:rPr lang="en-US" sz="1900" dirty="0">
                <a:solidFill>
                  <a:srgbClr val="FFFFFF"/>
                </a:solidFill>
              </a:rPr>
              <a:t> </a:t>
            </a:r>
            <a:r>
              <a:rPr lang="en-US" sz="1900" dirty="0" err="1">
                <a:solidFill>
                  <a:srgbClr val="FFFFFF"/>
                </a:solidFill>
              </a:rPr>
              <a:t>terapii</a:t>
            </a:r>
            <a:r>
              <a:rPr lang="en-US" sz="1900" dirty="0">
                <a:solidFill>
                  <a:srgbClr val="FFFFFF"/>
                </a:solidFill>
              </a:rPr>
              <a:t> </a:t>
            </a:r>
            <a:r>
              <a:rPr lang="en-US" sz="1900" dirty="0" err="1">
                <a:solidFill>
                  <a:srgbClr val="FFFFFF"/>
                </a:solidFill>
              </a:rPr>
              <a:t>za</a:t>
            </a:r>
            <a:r>
              <a:rPr lang="en-US" sz="1900" dirty="0">
                <a:solidFill>
                  <a:srgbClr val="FFFFFF"/>
                </a:solidFill>
              </a:rPr>
              <a:t> </a:t>
            </a:r>
            <a:r>
              <a:rPr lang="en-US" sz="1900" dirty="0" err="1">
                <a:solidFill>
                  <a:srgbClr val="FFFFFF"/>
                </a:solidFill>
              </a:rPr>
              <a:t>pomoci</a:t>
            </a:r>
            <a:r>
              <a:rPr lang="en-US" sz="1900" dirty="0">
                <a:solidFill>
                  <a:srgbClr val="FFFFFF"/>
                </a:solidFill>
              </a:rPr>
              <a:t> </a:t>
            </a:r>
            <a:r>
              <a:rPr lang="en-US" sz="1900" dirty="0" err="1">
                <a:solidFill>
                  <a:srgbClr val="FFFFFF"/>
                </a:solidFill>
                <a:latin typeface="Arial"/>
                <a:ea typeface="Arial"/>
                <a:cs typeface="Arial"/>
                <a:sym typeface="Arial"/>
              </a:rPr>
              <a:t>antithyroidních</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agens</a:t>
            </a:r>
            <a:r>
              <a:rPr lang="en-US" sz="1900" dirty="0">
                <a:solidFill>
                  <a:srgbClr val="FFFFFF"/>
                </a:solidFill>
                <a:latin typeface="Arial"/>
                <a:ea typeface="Arial"/>
                <a:cs typeface="Arial"/>
                <a:sym typeface="Arial"/>
              </a:rPr>
              <a:t>; </a:t>
            </a:r>
            <a:r>
              <a:rPr lang="en-US" sz="1900" dirty="0" err="1">
                <a:solidFill>
                  <a:srgbClr val="FFFFFF"/>
                </a:solidFill>
              </a:rPr>
              <a:t>vyhodnotit</a:t>
            </a:r>
            <a:r>
              <a:rPr lang="en-US" sz="1900" dirty="0">
                <a:solidFill>
                  <a:srgbClr val="FFFFFF"/>
                </a:solidFill>
                <a:latin typeface="Arial"/>
                <a:ea typeface="Arial"/>
                <a:cs typeface="Arial"/>
                <a:sym typeface="Arial"/>
              </a:rPr>
              <a:t> TSH a</a:t>
            </a:r>
            <a:r>
              <a:rPr lang="en-US" sz="1900" dirty="0">
                <a:solidFill>
                  <a:srgbClr val="FFFFFF"/>
                </a:solidFill>
              </a:rPr>
              <a:t> </a:t>
            </a:r>
            <a:r>
              <a:rPr lang="en-US" sz="1900" dirty="0" err="1">
                <a:solidFill>
                  <a:srgbClr val="FFFFFF"/>
                </a:solidFill>
              </a:rPr>
              <a:t>volný</a:t>
            </a:r>
            <a:r>
              <a:rPr lang="en-US" sz="1900" dirty="0">
                <a:solidFill>
                  <a:srgbClr val="FFFFFF"/>
                </a:solidFill>
                <a:latin typeface="Arial"/>
                <a:ea typeface="Arial"/>
                <a:cs typeface="Arial"/>
                <a:sym typeface="Arial"/>
              </a:rPr>
              <a:t> T3/T4</a:t>
            </a:r>
            <a:br>
              <a:rPr lang="en-US" sz="1900" dirty="0">
                <a:solidFill>
                  <a:srgbClr val="FFFFFF"/>
                </a:solidFill>
                <a:latin typeface="Arial"/>
                <a:ea typeface="Arial"/>
                <a:cs typeface="Arial"/>
                <a:sym typeface="Arial"/>
              </a:rPr>
            </a:br>
            <a:r>
              <a:rPr lang="en-US" sz="1900" dirty="0" err="1">
                <a:solidFill>
                  <a:srgbClr val="FFFFFF"/>
                </a:solidFill>
              </a:rPr>
              <a:t>každých</a:t>
            </a:r>
            <a:r>
              <a:rPr lang="en-US" sz="1900" dirty="0">
                <a:solidFill>
                  <a:srgbClr val="FFFFFF"/>
                </a:solidFill>
                <a:latin typeface="Arial"/>
                <a:ea typeface="Arial"/>
                <a:cs typeface="Arial"/>
                <a:sym typeface="Arial"/>
              </a:rPr>
              <a:t> 3–5 </a:t>
            </a:r>
            <a:r>
              <a:rPr lang="en-US" sz="1900" dirty="0" err="1">
                <a:solidFill>
                  <a:srgbClr val="FFFFFF"/>
                </a:solidFill>
                <a:latin typeface="Arial"/>
                <a:ea typeface="Arial"/>
                <a:cs typeface="Arial"/>
                <a:sym typeface="Arial"/>
              </a:rPr>
              <a:t>dní</a:t>
            </a:r>
            <a:endParaRPr dirty="0"/>
          </a:p>
        </p:txBody>
      </p:sp>
      <p:sp>
        <p:nvSpPr>
          <p:cNvPr id="498" name="Google Shape;498;p9"/>
          <p:cNvSpPr txBox="1"/>
          <p:nvPr/>
        </p:nvSpPr>
        <p:spPr>
          <a:xfrm>
            <a:off x="2228320" y="2296559"/>
            <a:ext cx="4747200" cy="386256"/>
          </a:xfrm>
          <a:prstGeom prst="rect">
            <a:avLst/>
          </a:prstGeom>
          <a:solidFill>
            <a:srgbClr val="00406D"/>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Přerušit</a:t>
            </a:r>
            <a:endParaRPr/>
          </a:p>
        </p:txBody>
      </p:sp>
      <p:sp>
        <p:nvSpPr>
          <p:cNvPr id="495" name="Google Shape;495;p9"/>
          <p:cNvSpPr txBox="1"/>
          <p:nvPr/>
        </p:nvSpPr>
        <p:spPr>
          <a:xfrm>
            <a:off x="2228320" y="4967895"/>
            <a:ext cx="4747200" cy="1438851"/>
          </a:xfrm>
          <a:prstGeom prst="rect">
            <a:avLst/>
          </a:prstGeom>
          <a:solidFill>
            <a:srgbClr val="00406D"/>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dirty="0">
                <a:solidFill>
                  <a:srgbClr val="FFFFFF"/>
                </a:solidFill>
                <a:latin typeface="Arial"/>
                <a:ea typeface="Arial"/>
                <a:cs typeface="Arial"/>
                <a:sym typeface="Arial"/>
              </a:rPr>
              <a:t>Restart </a:t>
            </a:r>
            <a:r>
              <a:rPr lang="en-US" sz="1900" dirty="0" err="1">
                <a:solidFill>
                  <a:srgbClr val="FFFFFF"/>
                </a:solidFill>
                <a:latin typeface="Arial"/>
                <a:ea typeface="Arial"/>
                <a:cs typeface="Arial"/>
                <a:sym typeface="Arial"/>
              </a:rPr>
              <a:t>imunoterapie</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atezolizumabem</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po</a:t>
            </a:r>
            <a:r>
              <a:rPr lang="en-US" sz="1900" dirty="0">
                <a:solidFill>
                  <a:srgbClr val="FFFFFF"/>
                </a:solidFill>
                <a:latin typeface="Arial"/>
                <a:ea typeface="Arial"/>
                <a:cs typeface="Arial"/>
                <a:sym typeface="Arial"/>
              </a:rPr>
              <a:t> </a:t>
            </a:r>
            <a:r>
              <a:rPr lang="en-US" sz="1900" dirty="0" err="1" smtClean="0">
                <a:solidFill>
                  <a:srgbClr val="FFFFFF"/>
                </a:solidFill>
                <a:latin typeface="Arial"/>
                <a:ea typeface="Arial"/>
                <a:cs typeface="Arial"/>
                <a:sym typeface="Arial"/>
              </a:rPr>
              <a:t>dosažen</a:t>
            </a:r>
            <a:r>
              <a:rPr lang="cs-CZ" sz="1900" dirty="0" smtClean="0">
                <a:solidFill>
                  <a:srgbClr val="FFFFFF"/>
                </a:solidFill>
                <a:latin typeface="Arial"/>
                <a:ea typeface="Arial"/>
                <a:cs typeface="Arial"/>
                <a:sym typeface="Arial"/>
              </a:rPr>
              <a:t>í</a:t>
            </a:r>
            <a:r>
              <a:rPr lang="en-US" sz="1900" dirty="0" smtClean="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asymptomatického</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stavu</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pokud</a:t>
            </a:r>
            <a:r>
              <a:rPr lang="en-US" sz="1900" dirty="0">
                <a:solidFill>
                  <a:srgbClr val="FFFFFF"/>
                </a:solidFill>
                <a:latin typeface="Arial"/>
                <a:ea typeface="Arial"/>
                <a:cs typeface="Arial"/>
                <a:sym typeface="Arial"/>
              </a:rPr>
              <a:t> se to </a:t>
            </a:r>
            <a:r>
              <a:rPr lang="en-US" sz="1900" dirty="0" err="1">
                <a:solidFill>
                  <a:srgbClr val="FFFFFF"/>
                </a:solidFill>
                <a:latin typeface="Arial"/>
                <a:ea typeface="Arial"/>
                <a:cs typeface="Arial"/>
                <a:sym typeface="Arial"/>
              </a:rPr>
              <a:t>nepodař</a:t>
            </a:r>
            <a:r>
              <a:rPr lang="en-US" sz="1900" dirty="0" err="1">
                <a:solidFill>
                  <a:srgbClr val="FFFFFF"/>
                </a:solidFill>
              </a:rPr>
              <a:t>í</a:t>
            </a:r>
            <a:r>
              <a:rPr lang="en-US" sz="1900" dirty="0">
                <a:solidFill>
                  <a:srgbClr val="FFFFFF"/>
                </a:solidFill>
              </a:rPr>
              <a:t>, </a:t>
            </a:r>
            <a:r>
              <a:rPr lang="en-US" sz="1900" dirty="0" err="1">
                <a:solidFill>
                  <a:srgbClr val="FFFFFF"/>
                </a:solidFill>
                <a:latin typeface="Arial"/>
                <a:ea typeface="Arial"/>
                <a:cs typeface="Arial"/>
                <a:sym typeface="Arial"/>
              </a:rPr>
              <a:t>permanentní</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vysazení</a:t>
            </a:r>
            <a:r>
              <a:rPr lang="en-US" sz="1900" dirty="0">
                <a:solidFill>
                  <a:srgbClr val="FFFFFF"/>
                </a:solidFill>
                <a:latin typeface="Arial"/>
                <a:ea typeface="Arial"/>
                <a:cs typeface="Arial"/>
                <a:sym typeface="Arial"/>
              </a:rPr>
              <a:t> </a:t>
            </a:r>
            <a:r>
              <a:rPr lang="en-US" sz="1900" dirty="0" err="1">
                <a:solidFill>
                  <a:srgbClr val="FFFFFF"/>
                </a:solidFill>
                <a:latin typeface="Arial"/>
                <a:ea typeface="Arial"/>
                <a:cs typeface="Arial"/>
                <a:sym typeface="Arial"/>
              </a:rPr>
              <a:t>atezolizumabu</a:t>
            </a:r>
            <a:r>
              <a:rPr lang="en-US" sz="1900" dirty="0">
                <a:solidFill>
                  <a:srgbClr val="FFFFFF"/>
                </a:solidFill>
                <a:latin typeface="Arial"/>
                <a:ea typeface="Arial"/>
                <a:cs typeface="Arial"/>
                <a:sym typeface="Arial"/>
              </a:rPr>
              <a:t> a</a:t>
            </a:r>
            <a:r>
              <a:rPr lang="en-US" sz="1900" dirty="0">
                <a:solidFill>
                  <a:srgbClr val="FFFFFF"/>
                </a:solidFill>
              </a:rPr>
              <a:t> </a:t>
            </a:r>
            <a:r>
              <a:rPr lang="en-US" sz="1900" dirty="0" err="1">
                <a:solidFill>
                  <a:srgbClr val="FFFFFF"/>
                </a:solidFill>
              </a:rPr>
              <a:t>odeslání</a:t>
            </a:r>
            <a:r>
              <a:rPr lang="en-US" sz="1900" dirty="0">
                <a:solidFill>
                  <a:srgbClr val="FFFFFF"/>
                </a:solidFill>
              </a:rPr>
              <a:t> </a:t>
            </a:r>
            <a:r>
              <a:rPr lang="en-US" sz="1900" dirty="0" err="1">
                <a:solidFill>
                  <a:srgbClr val="FFFFFF"/>
                </a:solidFill>
              </a:rPr>
              <a:t>pacienta</a:t>
            </a:r>
            <a:r>
              <a:rPr lang="en-US" sz="1900" dirty="0">
                <a:solidFill>
                  <a:srgbClr val="FFFFFF"/>
                </a:solidFill>
              </a:rPr>
              <a:t> </a:t>
            </a:r>
            <a:r>
              <a:rPr lang="en-US" sz="1900" dirty="0" err="1">
                <a:solidFill>
                  <a:srgbClr val="FFFFFF"/>
                </a:solidFill>
              </a:rPr>
              <a:t>na</a:t>
            </a:r>
            <a:r>
              <a:rPr lang="en-US" sz="1900" dirty="0">
                <a:solidFill>
                  <a:srgbClr val="FFFFFF"/>
                </a:solidFill>
                <a:latin typeface="Arial"/>
                <a:ea typeface="Arial"/>
                <a:cs typeface="Arial"/>
                <a:sym typeface="Arial"/>
              </a:rPr>
              <a:t> </a:t>
            </a:r>
            <a:r>
              <a:rPr lang="en-US" sz="1900" dirty="0" err="1" smtClean="0">
                <a:solidFill>
                  <a:srgbClr val="FFFFFF"/>
                </a:solidFill>
                <a:latin typeface="Arial"/>
                <a:ea typeface="Arial"/>
                <a:cs typeface="Arial"/>
                <a:sym typeface="Arial"/>
              </a:rPr>
              <a:t>endo</a:t>
            </a:r>
            <a:r>
              <a:rPr lang="en-US" sz="1900" dirty="0" err="1" smtClean="0">
                <a:solidFill>
                  <a:srgbClr val="FFFFFF"/>
                </a:solidFill>
              </a:rPr>
              <a:t>k</a:t>
            </a:r>
            <a:r>
              <a:rPr lang="en-US" sz="1900" dirty="0" err="1" smtClean="0">
                <a:solidFill>
                  <a:srgbClr val="FFFFFF"/>
                </a:solidFill>
                <a:latin typeface="Arial"/>
                <a:ea typeface="Arial"/>
                <a:cs typeface="Arial"/>
                <a:sym typeface="Arial"/>
              </a:rPr>
              <a:t>r</a:t>
            </a:r>
            <a:r>
              <a:rPr lang="cs-CZ" sz="1900" dirty="0">
                <a:solidFill>
                  <a:srgbClr val="FFFFFF"/>
                </a:solidFill>
              </a:rPr>
              <a:t>i</a:t>
            </a:r>
            <a:r>
              <a:rPr lang="en-US" sz="1900" dirty="0" err="1" smtClean="0">
                <a:solidFill>
                  <a:srgbClr val="FFFFFF"/>
                </a:solidFill>
              </a:rPr>
              <a:t>nologii</a:t>
            </a:r>
            <a:endParaRPr sz="1900" dirty="0">
              <a:solidFill>
                <a:srgbClr val="FFFFFF"/>
              </a:solidFill>
              <a:latin typeface="Arial"/>
              <a:ea typeface="Arial"/>
              <a:cs typeface="Arial"/>
              <a:sym typeface="Arial"/>
            </a:endParaRPr>
          </a:p>
        </p:txBody>
      </p:sp>
      <p:cxnSp>
        <p:nvCxnSpPr>
          <p:cNvPr id="499" name="Google Shape;499;p9"/>
          <p:cNvCxnSpPr>
            <a:stCxn id="498" idx="2"/>
            <a:endCxn id="494" idx="0"/>
          </p:cNvCxnSpPr>
          <p:nvPr/>
        </p:nvCxnSpPr>
        <p:spPr>
          <a:xfrm>
            <a:off x="4601920" y="2682815"/>
            <a:ext cx="0" cy="542400"/>
          </a:xfrm>
          <a:prstGeom prst="straightConnector1">
            <a:avLst/>
          </a:prstGeom>
          <a:noFill/>
          <a:ln w="28575" cap="flat" cmpd="sng">
            <a:solidFill>
              <a:schemeClr val="dk1"/>
            </a:solidFill>
            <a:prstDash val="solid"/>
            <a:round/>
            <a:headEnd type="none" w="med" len="med"/>
            <a:tailEnd type="triangle" w="med" len="med"/>
          </a:ln>
        </p:spPr>
      </p:cxnSp>
      <p:sp>
        <p:nvSpPr>
          <p:cNvPr id="500" name="Google Shape;500;p9"/>
          <p:cNvSpPr txBox="1"/>
          <p:nvPr/>
        </p:nvSpPr>
        <p:spPr>
          <a:xfrm>
            <a:off x="132525" y="2303500"/>
            <a:ext cx="19428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solidFill>
                  <a:srgbClr val="000000"/>
                </a:solidFill>
                <a:latin typeface="Arial"/>
                <a:ea typeface="Arial"/>
                <a:cs typeface="Arial"/>
                <a:sym typeface="Arial"/>
              </a:rPr>
              <a:t>Atezolizumab</a:t>
            </a:r>
            <a:endParaRPr sz="1900" b="1">
              <a:solidFill>
                <a:srgbClr val="000000"/>
              </a:solidFill>
              <a:latin typeface="Arial"/>
              <a:ea typeface="Arial"/>
              <a:cs typeface="Arial"/>
              <a:sym typeface="Arial"/>
            </a:endParaRPr>
          </a:p>
        </p:txBody>
      </p:sp>
      <p:sp>
        <p:nvSpPr>
          <p:cNvPr id="501" name="Google Shape;501;p9"/>
          <p:cNvSpPr txBox="1"/>
          <p:nvPr/>
        </p:nvSpPr>
        <p:spPr>
          <a:xfrm>
            <a:off x="132528" y="3620075"/>
            <a:ext cx="17130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t>Léčba</a:t>
            </a:r>
            <a:endParaRPr/>
          </a:p>
        </p:txBody>
      </p:sp>
      <p:sp>
        <p:nvSpPr>
          <p:cNvPr id="502" name="Google Shape;502;p9"/>
          <p:cNvSpPr txBox="1"/>
          <p:nvPr/>
        </p:nvSpPr>
        <p:spPr>
          <a:xfrm>
            <a:off x="132528" y="5362650"/>
            <a:ext cx="1813200" cy="367800"/>
          </a:xfrm>
          <a:prstGeom prst="rect">
            <a:avLst/>
          </a:prstGeom>
          <a:noFill/>
          <a:ln>
            <a:noFill/>
          </a:ln>
        </p:spPr>
        <p:txBody>
          <a:bodyPr spcFirstLastPara="1" wrap="square" lIns="121900" tIns="60950" rIns="121900" bIns="60950" anchor="ctr" anchorCtr="0">
            <a:noAutofit/>
          </a:bodyPr>
          <a:lstStyle/>
          <a:p>
            <a:pPr marL="0" marR="0" lvl="0" indent="0" algn="l" rtl="0">
              <a:spcBef>
                <a:spcPts val="0"/>
              </a:spcBef>
              <a:spcAft>
                <a:spcPts val="0"/>
              </a:spcAft>
              <a:buNone/>
            </a:pPr>
            <a:r>
              <a:rPr lang="en-US" sz="1900" b="1">
                <a:solidFill>
                  <a:srgbClr val="000000"/>
                </a:solidFill>
                <a:latin typeface="Arial"/>
                <a:ea typeface="Arial"/>
                <a:cs typeface="Arial"/>
                <a:sym typeface="Arial"/>
              </a:rPr>
              <a:t>Follow-up</a:t>
            </a:r>
            <a:endParaRPr/>
          </a:p>
        </p:txBody>
      </p:sp>
      <p:cxnSp>
        <p:nvCxnSpPr>
          <p:cNvPr id="503" name="Google Shape;503;p9"/>
          <p:cNvCxnSpPr>
            <a:stCxn id="504" idx="2"/>
            <a:endCxn id="505" idx="0"/>
          </p:cNvCxnSpPr>
          <p:nvPr/>
        </p:nvCxnSpPr>
        <p:spPr>
          <a:xfrm>
            <a:off x="9579644" y="4340287"/>
            <a:ext cx="0" cy="627608"/>
          </a:xfrm>
          <a:prstGeom prst="straightConnector1">
            <a:avLst/>
          </a:prstGeom>
          <a:noFill/>
          <a:ln w="28575" cap="flat" cmpd="sng">
            <a:solidFill>
              <a:schemeClr val="dk1"/>
            </a:solidFill>
            <a:prstDash val="solid"/>
            <a:round/>
            <a:headEnd type="none" w="med" len="med"/>
            <a:tailEnd type="triangle" w="med" len="med"/>
          </a:ln>
        </p:spPr>
      </p:cxnSp>
      <p:cxnSp>
        <p:nvCxnSpPr>
          <p:cNvPr id="506" name="Google Shape;506;p9"/>
          <p:cNvCxnSpPr>
            <a:stCxn id="507" idx="2"/>
            <a:endCxn id="508" idx="0"/>
          </p:cNvCxnSpPr>
          <p:nvPr/>
        </p:nvCxnSpPr>
        <p:spPr>
          <a:xfrm>
            <a:off x="9579644" y="1888056"/>
            <a:ext cx="0" cy="408600"/>
          </a:xfrm>
          <a:prstGeom prst="straightConnector1">
            <a:avLst/>
          </a:prstGeom>
          <a:noFill/>
          <a:ln w="28575" cap="flat" cmpd="sng">
            <a:solidFill>
              <a:schemeClr val="dk1"/>
            </a:solidFill>
            <a:prstDash val="solid"/>
            <a:round/>
            <a:headEnd type="none" w="med" len="med"/>
            <a:tailEnd type="triangle" w="med" len="med"/>
          </a:ln>
        </p:spPr>
      </p:cxnSp>
      <p:sp>
        <p:nvSpPr>
          <p:cNvPr id="507" name="Google Shape;507;p9"/>
          <p:cNvSpPr txBox="1"/>
          <p:nvPr/>
        </p:nvSpPr>
        <p:spPr>
          <a:xfrm>
            <a:off x="7206044" y="1501800"/>
            <a:ext cx="4747200" cy="386256"/>
          </a:xfrm>
          <a:prstGeom prst="rect">
            <a:avLst/>
          </a:prstGeom>
          <a:solidFill>
            <a:srgbClr val="C00000"/>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b="1" dirty="0" err="1" smtClean="0">
                <a:solidFill>
                  <a:srgbClr val="FFFFFF"/>
                </a:solidFill>
                <a:latin typeface="Arial"/>
                <a:ea typeface="Arial"/>
                <a:cs typeface="Arial"/>
                <a:sym typeface="Arial"/>
              </a:rPr>
              <a:t>Symptomatická</a:t>
            </a:r>
            <a:r>
              <a:rPr lang="en-US" sz="1900" b="1" dirty="0" smtClean="0">
                <a:solidFill>
                  <a:srgbClr val="FFFFFF"/>
                </a:solidFill>
                <a:latin typeface="Arial"/>
                <a:ea typeface="Arial"/>
                <a:cs typeface="Arial"/>
                <a:sym typeface="Arial"/>
              </a:rPr>
              <a:t> </a:t>
            </a:r>
            <a:r>
              <a:rPr lang="en-US" sz="1900" b="1" dirty="0" err="1" smtClean="0">
                <a:solidFill>
                  <a:srgbClr val="FFFFFF"/>
                </a:solidFill>
                <a:latin typeface="Arial"/>
                <a:ea typeface="Arial"/>
                <a:cs typeface="Arial"/>
                <a:sym typeface="Arial"/>
              </a:rPr>
              <a:t>hypothyr</a:t>
            </a:r>
            <a:r>
              <a:rPr lang="cs-CZ" sz="1900" b="1" dirty="0" smtClean="0">
                <a:solidFill>
                  <a:srgbClr val="FFFFFF"/>
                </a:solidFill>
                <a:latin typeface="Arial"/>
                <a:ea typeface="Arial"/>
                <a:cs typeface="Arial"/>
                <a:sym typeface="Arial"/>
              </a:rPr>
              <a:t>e</a:t>
            </a:r>
            <a:r>
              <a:rPr lang="en-US" sz="1900" b="1" dirty="0" err="1" smtClean="0">
                <a:solidFill>
                  <a:srgbClr val="FFFFFF"/>
                </a:solidFill>
              </a:rPr>
              <a:t>óza</a:t>
            </a:r>
            <a:endParaRPr dirty="0"/>
          </a:p>
        </p:txBody>
      </p:sp>
      <p:sp>
        <p:nvSpPr>
          <p:cNvPr id="508" name="Google Shape;508;p9"/>
          <p:cNvSpPr txBox="1"/>
          <p:nvPr/>
        </p:nvSpPr>
        <p:spPr>
          <a:xfrm>
            <a:off x="7206044" y="2296559"/>
            <a:ext cx="4747200" cy="386256"/>
          </a:xfrm>
          <a:prstGeom prst="rect">
            <a:avLst/>
          </a:prstGeom>
          <a:solidFill>
            <a:srgbClr val="C00000"/>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a:solidFill>
                  <a:srgbClr val="FFFFFF"/>
                </a:solidFill>
              </a:rPr>
              <a:t>Přerušit</a:t>
            </a:r>
            <a:endParaRPr/>
          </a:p>
        </p:txBody>
      </p:sp>
      <p:sp>
        <p:nvSpPr>
          <p:cNvPr id="505" name="Google Shape;505;p9"/>
          <p:cNvSpPr txBox="1"/>
          <p:nvPr/>
        </p:nvSpPr>
        <p:spPr>
          <a:xfrm>
            <a:off x="7206044" y="4967895"/>
            <a:ext cx="4747200" cy="1438851"/>
          </a:xfrm>
          <a:prstGeom prst="rect">
            <a:avLst/>
          </a:prstGeom>
          <a:solidFill>
            <a:srgbClr val="C00000"/>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dirty="0">
                <a:solidFill>
                  <a:schemeClr val="lt1"/>
                </a:solidFill>
              </a:rPr>
              <a:t>Restart </a:t>
            </a:r>
            <a:r>
              <a:rPr lang="en-US" sz="1900" dirty="0" err="1">
                <a:solidFill>
                  <a:schemeClr val="lt1"/>
                </a:solidFill>
              </a:rPr>
              <a:t>imunoterapie</a:t>
            </a:r>
            <a:r>
              <a:rPr lang="en-US" sz="1900" dirty="0">
                <a:solidFill>
                  <a:schemeClr val="lt1"/>
                </a:solidFill>
              </a:rPr>
              <a:t> </a:t>
            </a:r>
            <a:r>
              <a:rPr lang="en-US" sz="1900" dirty="0" err="1">
                <a:solidFill>
                  <a:schemeClr val="lt1"/>
                </a:solidFill>
              </a:rPr>
              <a:t>atezolizumabem</a:t>
            </a:r>
            <a:r>
              <a:rPr lang="en-US" sz="1900" dirty="0">
                <a:solidFill>
                  <a:schemeClr val="lt1"/>
                </a:solidFill>
              </a:rPr>
              <a:t> </a:t>
            </a:r>
            <a:r>
              <a:rPr lang="en-US" sz="1900" dirty="0" err="1">
                <a:solidFill>
                  <a:schemeClr val="lt1"/>
                </a:solidFill>
              </a:rPr>
              <a:t>po</a:t>
            </a:r>
            <a:r>
              <a:rPr lang="en-US" sz="1900" dirty="0">
                <a:solidFill>
                  <a:schemeClr val="lt1"/>
                </a:solidFill>
              </a:rPr>
              <a:t> </a:t>
            </a:r>
            <a:r>
              <a:rPr lang="en-US" sz="1900" dirty="0" err="1" smtClean="0">
                <a:solidFill>
                  <a:schemeClr val="lt1"/>
                </a:solidFill>
              </a:rPr>
              <a:t>dosažen</a:t>
            </a:r>
            <a:r>
              <a:rPr lang="cs-CZ" sz="1900" dirty="0" smtClean="0">
                <a:solidFill>
                  <a:schemeClr val="lt1"/>
                </a:solidFill>
              </a:rPr>
              <a:t>í</a:t>
            </a:r>
            <a:r>
              <a:rPr lang="en-US" sz="1900" dirty="0" smtClean="0">
                <a:solidFill>
                  <a:schemeClr val="lt1"/>
                </a:solidFill>
              </a:rPr>
              <a:t> </a:t>
            </a:r>
            <a:r>
              <a:rPr lang="en-US" sz="1900" dirty="0" err="1">
                <a:solidFill>
                  <a:schemeClr val="lt1"/>
                </a:solidFill>
              </a:rPr>
              <a:t>asymptomatického</a:t>
            </a:r>
            <a:r>
              <a:rPr lang="en-US" sz="1900" dirty="0">
                <a:solidFill>
                  <a:schemeClr val="lt1"/>
                </a:solidFill>
              </a:rPr>
              <a:t> </a:t>
            </a:r>
            <a:r>
              <a:rPr lang="en-US" sz="1900" dirty="0" err="1">
                <a:solidFill>
                  <a:schemeClr val="lt1"/>
                </a:solidFill>
              </a:rPr>
              <a:t>stavu</a:t>
            </a:r>
            <a:r>
              <a:rPr lang="en-US" sz="1900" dirty="0">
                <a:solidFill>
                  <a:srgbClr val="FFFFFF"/>
                </a:solidFill>
              </a:rPr>
              <a:t>; </a:t>
            </a:r>
            <a:r>
              <a:rPr lang="en-US" sz="1900" dirty="0" err="1">
                <a:solidFill>
                  <a:schemeClr val="lt1"/>
                </a:solidFill>
              </a:rPr>
              <a:t>pokud</a:t>
            </a:r>
            <a:r>
              <a:rPr lang="en-US" sz="1900" dirty="0">
                <a:solidFill>
                  <a:schemeClr val="lt1"/>
                </a:solidFill>
              </a:rPr>
              <a:t> se to </a:t>
            </a:r>
            <a:r>
              <a:rPr lang="en-US" sz="1900" dirty="0" err="1">
                <a:solidFill>
                  <a:schemeClr val="lt1"/>
                </a:solidFill>
              </a:rPr>
              <a:t>nepodaří</a:t>
            </a:r>
            <a:r>
              <a:rPr lang="en-US" sz="1900" dirty="0">
                <a:solidFill>
                  <a:schemeClr val="lt1"/>
                </a:solidFill>
              </a:rPr>
              <a:t>, </a:t>
            </a:r>
            <a:r>
              <a:rPr lang="en-US" sz="1900" dirty="0" err="1">
                <a:solidFill>
                  <a:schemeClr val="lt1"/>
                </a:solidFill>
              </a:rPr>
              <a:t>permanentní</a:t>
            </a:r>
            <a:r>
              <a:rPr lang="en-US" sz="1900" dirty="0">
                <a:solidFill>
                  <a:schemeClr val="lt1"/>
                </a:solidFill>
              </a:rPr>
              <a:t> </a:t>
            </a:r>
            <a:r>
              <a:rPr lang="en-US" sz="1900" dirty="0" err="1">
                <a:solidFill>
                  <a:schemeClr val="lt1"/>
                </a:solidFill>
              </a:rPr>
              <a:t>vysazení</a:t>
            </a:r>
            <a:r>
              <a:rPr lang="en-US" sz="1900" dirty="0">
                <a:solidFill>
                  <a:schemeClr val="lt1"/>
                </a:solidFill>
              </a:rPr>
              <a:t> </a:t>
            </a:r>
            <a:r>
              <a:rPr lang="en-US" sz="1900" dirty="0" err="1">
                <a:solidFill>
                  <a:schemeClr val="lt1"/>
                </a:solidFill>
              </a:rPr>
              <a:t>atezolizumabu</a:t>
            </a:r>
            <a:r>
              <a:rPr lang="en-US" sz="1900" dirty="0">
                <a:solidFill>
                  <a:schemeClr val="lt1"/>
                </a:solidFill>
              </a:rPr>
              <a:t> a </a:t>
            </a:r>
            <a:r>
              <a:rPr lang="en-US" sz="1900" dirty="0" err="1">
                <a:solidFill>
                  <a:schemeClr val="lt1"/>
                </a:solidFill>
              </a:rPr>
              <a:t>odeslání</a:t>
            </a:r>
            <a:r>
              <a:rPr lang="en-US" sz="1900" dirty="0">
                <a:solidFill>
                  <a:schemeClr val="lt1"/>
                </a:solidFill>
              </a:rPr>
              <a:t> </a:t>
            </a:r>
            <a:r>
              <a:rPr lang="en-US" sz="1900" dirty="0" err="1">
                <a:solidFill>
                  <a:schemeClr val="lt1"/>
                </a:solidFill>
              </a:rPr>
              <a:t>pacienta</a:t>
            </a:r>
            <a:r>
              <a:rPr lang="en-US" sz="1900" dirty="0">
                <a:solidFill>
                  <a:schemeClr val="lt1"/>
                </a:solidFill>
              </a:rPr>
              <a:t> </a:t>
            </a:r>
            <a:r>
              <a:rPr lang="en-US" sz="1900" dirty="0" err="1">
                <a:solidFill>
                  <a:schemeClr val="lt1"/>
                </a:solidFill>
              </a:rPr>
              <a:t>na</a:t>
            </a:r>
            <a:r>
              <a:rPr lang="en-US" sz="1900" dirty="0">
                <a:solidFill>
                  <a:schemeClr val="lt1"/>
                </a:solidFill>
              </a:rPr>
              <a:t> </a:t>
            </a:r>
            <a:r>
              <a:rPr lang="en-US" sz="1900" dirty="0" err="1" smtClean="0">
                <a:solidFill>
                  <a:schemeClr val="lt1"/>
                </a:solidFill>
              </a:rPr>
              <a:t>endokr</a:t>
            </a:r>
            <a:r>
              <a:rPr lang="cs-CZ" sz="1900" dirty="0" smtClean="0">
                <a:solidFill>
                  <a:schemeClr val="lt1"/>
                </a:solidFill>
              </a:rPr>
              <a:t>i</a:t>
            </a:r>
            <a:r>
              <a:rPr lang="en-US" sz="1900" dirty="0" err="1" smtClean="0">
                <a:solidFill>
                  <a:schemeClr val="lt1"/>
                </a:solidFill>
              </a:rPr>
              <a:t>nologii</a:t>
            </a:r>
            <a:endParaRPr sz="1900" dirty="0">
              <a:solidFill>
                <a:srgbClr val="FFFFFF"/>
              </a:solidFill>
              <a:latin typeface="Arial"/>
              <a:ea typeface="Arial"/>
              <a:cs typeface="Arial"/>
              <a:sym typeface="Arial"/>
            </a:endParaRPr>
          </a:p>
        </p:txBody>
      </p:sp>
      <p:cxnSp>
        <p:nvCxnSpPr>
          <p:cNvPr id="509" name="Google Shape;509;p9"/>
          <p:cNvCxnSpPr>
            <a:stCxn id="508" idx="2"/>
            <a:endCxn id="504" idx="0"/>
          </p:cNvCxnSpPr>
          <p:nvPr/>
        </p:nvCxnSpPr>
        <p:spPr>
          <a:xfrm>
            <a:off x="9579644" y="2682815"/>
            <a:ext cx="0" cy="551035"/>
          </a:xfrm>
          <a:prstGeom prst="straightConnector1">
            <a:avLst/>
          </a:prstGeom>
          <a:noFill/>
          <a:ln w="28575" cap="flat" cmpd="sng">
            <a:solidFill>
              <a:schemeClr val="dk1"/>
            </a:solidFill>
            <a:prstDash val="solid"/>
            <a:round/>
            <a:headEnd type="none" w="med" len="med"/>
            <a:tailEnd type="triangle" w="med" len="med"/>
          </a:ln>
        </p:spPr>
      </p:cxnSp>
      <p:sp>
        <p:nvSpPr>
          <p:cNvPr id="504" name="Google Shape;504;p9"/>
          <p:cNvSpPr txBox="1"/>
          <p:nvPr/>
        </p:nvSpPr>
        <p:spPr>
          <a:xfrm>
            <a:off x="7206044" y="3233850"/>
            <a:ext cx="4747200" cy="1106437"/>
          </a:xfrm>
          <a:prstGeom prst="rect">
            <a:avLst/>
          </a:prstGeom>
          <a:solidFill>
            <a:srgbClr val="C00000"/>
          </a:solidFill>
          <a:ln>
            <a:noFill/>
          </a:ln>
        </p:spPr>
        <p:txBody>
          <a:bodyPr spcFirstLastPara="1" wrap="square" lIns="121900" tIns="60950" rIns="121900" bIns="60950" anchor="t" anchorCtr="0">
            <a:spAutoFit/>
          </a:bodyPr>
          <a:lstStyle/>
          <a:p>
            <a:pPr marL="0" marR="0" lvl="0" indent="0" algn="ctr" rtl="0">
              <a:lnSpc>
                <a:spcPct val="90000"/>
              </a:lnSpc>
              <a:spcBef>
                <a:spcPts val="0"/>
              </a:spcBef>
              <a:spcAft>
                <a:spcPts val="0"/>
              </a:spcAft>
              <a:buClr>
                <a:srgbClr val="8B3D9A"/>
              </a:buClr>
              <a:buSzPts val="1900"/>
              <a:buFont typeface="Noto Sans Symbols"/>
              <a:buNone/>
            </a:pPr>
            <a:r>
              <a:rPr lang="en-US" sz="1900" dirty="0" err="1">
                <a:solidFill>
                  <a:srgbClr val="FFFFFF"/>
                </a:solidFill>
              </a:rPr>
              <a:t>Zahájit</a:t>
            </a:r>
            <a:r>
              <a:rPr lang="en-US" sz="1900" dirty="0">
                <a:solidFill>
                  <a:srgbClr val="FFFFFF"/>
                </a:solidFill>
              </a:rPr>
              <a:t> </a:t>
            </a:r>
            <a:r>
              <a:rPr lang="en-US" sz="1900" dirty="0" err="1">
                <a:solidFill>
                  <a:srgbClr val="FFFFFF"/>
                </a:solidFill>
              </a:rPr>
              <a:t>substituční</a:t>
            </a:r>
            <a:r>
              <a:rPr lang="en-US" sz="1900" dirty="0">
                <a:solidFill>
                  <a:srgbClr val="FFFFFF"/>
                </a:solidFill>
              </a:rPr>
              <a:t> </a:t>
            </a:r>
            <a:r>
              <a:rPr lang="en-US" sz="1900" dirty="0" err="1">
                <a:solidFill>
                  <a:srgbClr val="FFFFFF"/>
                </a:solidFill>
              </a:rPr>
              <a:t>hormonální</a:t>
            </a:r>
            <a:r>
              <a:rPr lang="en-US" sz="1900" dirty="0">
                <a:solidFill>
                  <a:srgbClr val="FFFFFF"/>
                </a:solidFill>
              </a:rPr>
              <a:t> </a:t>
            </a:r>
            <a:r>
              <a:rPr lang="en-US" sz="1900" dirty="0" err="1">
                <a:solidFill>
                  <a:srgbClr val="FFFFFF"/>
                </a:solidFill>
              </a:rPr>
              <a:t>terapii</a:t>
            </a:r>
            <a:r>
              <a:rPr lang="en-US" sz="1900" dirty="0">
                <a:solidFill>
                  <a:srgbClr val="FFFFFF"/>
                </a:solidFill>
              </a:rPr>
              <a:t>;</a:t>
            </a:r>
            <a:r>
              <a:rPr lang="en-US" sz="1900" dirty="0">
                <a:solidFill>
                  <a:srgbClr val="FFFFFF"/>
                </a:solidFill>
                <a:latin typeface="Arial"/>
                <a:ea typeface="Arial"/>
                <a:cs typeface="Arial"/>
                <a:sym typeface="Arial"/>
              </a:rPr>
              <a:t/>
            </a:r>
            <a:br>
              <a:rPr lang="en-US" sz="1900" dirty="0">
                <a:solidFill>
                  <a:srgbClr val="FFFFFF"/>
                </a:solidFill>
                <a:latin typeface="Arial"/>
                <a:ea typeface="Arial"/>
                <a:cs typeface="Arial"/>
                <a:sym typeface="Arial"/>
              </a:rPr>
            </a:br>
            <a:r>
              <a:rPr lang="en-US" sz="1900" dirty="0" err="1">
                <a:solidFill>
                  <a:srgbClr val="FFFFFF"/>
                </a:solidFill>
                <a:latin typeface="Arial"/>
                <a:ea typeface="Arial"/>
                <a:cs typeface="Arial"/>
                <a:sym typeface="Arial"/>
              </a:rPr>
              <a:t>vyhodnocení</a:t>
            </a:r>
            <a:r>
              <a:rPr lang="en-US" sz="1900" dirty="0">
                <a:solidFill>
                  <a:srgbClr val="FFFFFF"/>
                </a:solidFill>
                <a:latin typeface="Arial"/>
                <a:ea typeface="Arial"/>
                <a:cs typeface="Arial"/>
                <a:sym typeface="Arial"/>
              </a:rPr>
              <a:t> TSH</a:t>
            </a:r>
            <a:br>
              <a:rPr lang="en-US" sz="1900" dirty="0">
                <a:solidFill>
                  <a:srgbClr val="FFFFFF"/>
                </a:solidFill>
                <a:latin typeface="Arial"/>
                <a:ea typeface="Arial"/>
                <a:cs typeface="Arial"/>
                <a:sym typeface="Arial"/>
              </a:rPr>
            </a:br>
            <a:r>
              <a:rPr lang="en-US" sz="1900" dirty="0" err="1">
                <a:solidFill>
                  <a:srgbClr val="FFFFFF"/>
                </a:solidFill>
              </a:rPr>
              <a:t>každých</a:t>
            </a:r>
            <a:r>
              <a:rPr lang="en-US" sz="1900" dirty="0">
                <a:solidFill>
                  <a:srgbClr val="FFFFFF"/>
                </a:solidFill>
                <a:latin typeface="Arial"/>
                <a:ea typeface="Arial"/>
                <a:cs typeface="Arial"/>
                <a:sym typeface="Arial"/>
              </a:rPr>
              <a:t> 3–5 </a:t>
            </a:r>
            <a:r>
              <a:rPr lang="en-US" sz="1900" dirty="0" err="1" smtClean="0">
                <a:solidFill>
                  <a:srgbClr val="FFFFFF"/>
                </a:solidFill>
                <a:latin typeface="Arial"/>
                <a:ea typeface="Arial"/>
                <a:cs typeface="Arial"/>
                <a:sym typeface="Arial"/>
              </a:rPr>
              <a:t>dní</a:t>
            </a:r>
            <a:endParaRPr lang="cs-CZ" sz="1900" dirty="0" smtClean="0">
              <a:solidFill>
                <a:srgbClr val="FFFFFF"/>
              </a:solidFill>
              <a:latin typeface="Arial"/>
              <a:ea typeface="Arial"/>
              <a:cs typeface="Arial"/>
              <a:sym typeface="Arial"/>
            </a:endParaRPr>
          </a:p>
          <a:p>
            <a:pPr marL="0" marR="0" lvl="0" indent="0" algn="ctr" rtl="0">
              <a:lnSpc>
                <a:spcPct val="90000"/>
              </a:lnSpc>
              <a:spcBef>
                <a:spcPts val="0"/>
              </a:spcBef>
              <a:spcAft>
                <a:spcPts val="0"/>
              </a:spcAft>
              <a:buClr>
                <a:srgbClr val="8B3D9A"/>
              </a:buClr>
              <a:buSzPts val="1900"/>
              <a:buFont typeface="Noto Sans Symbols"/>
              <a:buNone/>
            </a:pPr>
            <a:endParaRPr dirty="0"/>
          </a:p>
        </p:txBody>
      </p:sp>
      <p:cxnSp>
        <p:nvCxnSpPr>
          <p:cNvPr id="510" name="Google Shape;510;p9"/>
          <p:cNvCxnSpPr>
            <a:endCxn id="505" idx="0"/>
          </p:cNvCxnSpPr>
          <p:nvPr/>
        </p:nvCxnSpPr>
        <p:spPr>
          <a:xfrm>
            <a:off x="9579644" y="4894995"/>
            <a:ext cx="0" cy="72900"/>
          </a:xfrm>
          <a:prstGeom prst="straightConnector1">
            <a:avLst/>
          </a:prstGeom>
          <a:noFill/>
          <a:ln w="28575" cap="flat" cmpd="sng">
            <a:solidFill>
              <a:schemeClr val="dk1"/>
            </a:solidFill>
            <a:prstDash val="solid"/>
            <a:round/>
            <a:headEnd type="none" w="med" len="med"/>
            <a:tailEnd type="triangle" w="med" len="med"/>
          </a:ln>
        </p:spPr>
      </p:cxnSp>
      <p:sp>
        <p:nvSpPr>
          <p:cNvPr id="511" name="Google Shape;511;p9"/>
          <p:cNvSpPr/>
          <p:nvPr/>
        </p:nvSpPr>
        <p:spPr>
          <a:xfrm>
            <a:off x="11108747" y="659441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a:solidFill>
                  <a:srgbClr val="555555"/>
                </a:solidFill>
                <a:latin typeface="Arial"/>
                <a:ea typeface="Arial"/>
                <a:cs typeface="Arial"/>
                <a:sym typeface="Arial"/>
              </a:rPr>
              <a:t>M-CZ-00000975</a:t>
            </a:r>
            <a:endParaRPr sz="900">
              <a:solidFill>
                <a:schemeClr val="dk1"/>
              </a:solidFill>
              <a:latin typeface="Arial"/>
              <a:ea typeface="Arial"/>
              <a:cs typeface="Arial"/>
              <a:sym typeface="Arial"/>
            </a:endParaRPr>
          </a:p>
        </p:txBody>
      </p:sp>
      <p:sp>
        <p:nvSpPr>
          <p:cNvPr id="512" name="Google Shape;512;p9"/>
          <p:cNvSpPr/>
          <p:nvPr/>
        </p:nvSpPr>
        <p:spPr>
          <a:xfrm>
            <a:off x="7206050" y="120775"/>
            <a:ext cx="2189700" cy="1266600"/>
          </a:xfrm>
          <a:prstGeom prst="roundRect">
            <a:avLst>
              <a:gd name="adj" fmla="val 11775"/>
            </a:avLst>
          </a:prstGeom>
          <a:solidFill>
            <a:srgbClr val="C3C3D9"/>
          </a:solidFill>
          <a:ln>
            <a:noFill/>
          </a:ln>
        </p:spPr>
        <p:txBody>
          <a:bodyPr spcFirstLastPara="1" wrap="square" lIns="47975" tIns="60950" rIns="47975" bIns="60950" anchor="ctr" anchorCtr="0">
            <a:noAutofit/>
          </a:bodyPr>
          <a:lstStyle/>
          <a:p>
            <a:pPr marL="0" marR="0" lvl="0" indent="0" algn="ctr" rtl="0">
              <a:spcBef>
                <a:spcPts val="0"/>
              </a:spcBef>
              <a:spcAft>
                <a:spcPts val="0"/>
              </a:spcAft>
              <a:buNone/>
            </a:pPr>
            <a:r>
              <a:rPr lang="en-US" sz="1200" b="1" dirty="0" err="1">
                <a:solidFill>
                  <a:srgbClr val="6F2A5C"/>
                </a:solidFill>
              </a:rPr>
              <a:t>Symptomy</a:t>
            </a:r>
            <a:r>
              <a:rPr lang="en-US" sz="1200" b="1" dirty="0">
                <a:solidFill>
                  <a:srgbClr val="6F2A5C"/>
                </a:solidFill>
              </a:rPr>
              <a:t> </a:t>
            </a:r>
            <a:r>
              <a:rPr lang="en-US" sz="1200" b="1" dirty="0" err="1">
                <a:solidFill>
                  <a:srgbClr val="6F2A5C"/>
                </a:solidFill>
                <a:latin typeface="Arial"/>
                <a:ea typeface="Arial"/>
                <a:cs typeface="Arial"/>
                <a:sym typeface="Arial"/>
              </a:rPr>
              <a:t>Hypothyre</a:t>
            </a:r>
            <a:r>
              <a:rPr lang="en-US" sz="1200" b="1" dirty="0" err="1">
                <a:solidFill>
                  <a:srgbClr val="6F2A5C"/>
                </a:solidFill>
              </a:rPr>
              <a:t>ó</a:t>
            </a:r>
            <a:r>
              <a:rPr lang="en-US" sz="1200" b="1" dirty="0" err="1">
                <a:solidFill>
                  <a:srgbClr val="6F2A5C"/>
                </a:solidFill>
                <a:latin typeface="Arial"/>
                <a:ea typeface="Arial"/>
                <a:cs typeface="Arial"/>
                <a:sym typeface="Arial"/>
              </a:rPr>
              <a:t>z</a:t>
            </a:r>
            <a:r>
              <a:rPr lang="en-US" sz="1200" b="1" dirty="0" err="1">
                <a:solidFill>
                  <a:srgbClr val="6F2A5C"/>
                </a:solidFill>
              </a:rPr>
              <a:t>y</a:t>
            </a:r>
            <a:r>
              <a:rPr lang="en-US" sz="1200" b="1" dirty="0">
                <a:solidFill>
                  <a:srgbClr val="6F2A5C"/>
                </a:solidFill>
                <a:latin typeface="Arial"/>
                <a:ea typeface="Arial"/>
                <a:cs typeface="Arial"/>
                <a:sym typeface="Arial"/>
              </a:rPr>
              <a:t>:</a:t>
            </a:r>
            <a:endParaRPr sz="1200" b="1" dirty="0">
              <a:solidFill>
                <a:srgbClr val="6F2A5C"/>
              </a:solidFill>
            </a:endParaRPr>
          </a:p>
          <a:p>
            <a:pPr marL="0" marR="0" lvl="0" indent="0" algn="ctr" rtl="0">
              <a:spcBef>
                <a:spcPts val="0"/>
              </a:spcBef>
              <a:spcAft>
                <a:spcPts val="0"/>
              </a:spcAft>
              <a:buNone/>
            </a:pPr>
            <a:r>
              <a:rPr lang="en-US" sz="1200" dirty="0" err="1">
                <a:solidFill>
                  <a:srgbClr val="6F2A5C"/>
                </a:solidFill>
              </a:rPr>
              <a:t>Bolesti</a:t>
            </a:r>
            <a:r>
              <a:rPr lang="en-US" sz="1200" dirty="0">
                <a:solidFill>
                  <a:srgbClr val="6F2A5C"/>
                </a:solidFill>
              </a:rPr>
              <a:t> </a:t>
            </a:r>
            <a:r>
              <a:rPr lang="en-US" sz="1200" dirty="0" err="1">
                <a:solidFill>
                  <a:srgbClr val="6F2A5C"/>
                </a:solidFill>
              </a:rPr>
              <a:t>hlavy</a:t>
            </a:r>
            <a:r>
              <a:rPr lang="en-US" sz="1200" dirty="0">
                <a:solidFill>
                  <a:srgbClr val="6F2A5C"/>
                </a:solidFill>
              </a:rPr>
              <a:t>, </a:t>
            </a:r>
            <a:r>
              <a:rPr lang="en-US" sz="1200" dirty="0" err="1">
                <a:solidFill>
                  <a:srgbClr val="6F2A5C"/>
                </a:solidFill>
              </a:rPr>
              <a:t>únava</a:t>
            </a:r>
            <a:r>
              <a:rPr lang="en-US" sz="1200" dirty="0">
                <a:solidFill>
                  <a:srgbClr val="6F2A5C"/>
                </a:solidFill>
              </a:rPr>
              <a:t>, </a:t>
            </a:r>
            <a:r>
              <a:rPr lang="en-US" sz="1200" dirty="0" err="1">
                <a:solidFill>
                  <a:srgbClr val="6F2A5C"/>
                </a:solidFill>
              </a:rPr>
              <a:t>ztráta</a:t>
            </a:r>
            <a:r>
              <a:rPr lang="en-US" sz="1200" dirty="0">
                <a:solidFill>
                  <a:srgbClr val="6F2A5C"/>
                </a:solidFill>
              </a:rPr>
              <a:t> </a:t>
            </a:r>
            <a:r>
              <a:rPr lang="en-US" sz="1200" dirty="0" err="1">
                <a:solidFill>
                  <a:srgbClr val="6F2A5C"/>
                </a:solidFill>
              </a:rPr>
              <a:t>hmotnosti</a:t>
            </a:r>
            <a:r>
              <a:rPr lang="en-US" sz="1200" dirty="0">
                <a:solidFill>
                  <a:srgbClr val="6F2A5C"/>
                </a:solidFill>
              </a:rPr>
              <a:t>, </a:t>
            </a:r>
            <a:r>
              <a:rPr lang="en-US" sz="1200" dirty="0" err="1">
                <a:solidFill>
                  <a:srgbClr val="6F2A5C"/>
                </a:solidFill>
              </a:rPr>
              <a:t>nárůst</a:t>
            </a:r>
            <a:r>
              <a:rPr lang="en-US" sz="1200" dirty="0">
                <a:solidFill>
                  <a:srgbClr val="6F2A5C"/>
                </a:solidFill>
              </a:rPr>
              <a:t> </a:t>
            </a:r>
            <a:r>
              <a:rPr lang="en-US" sz="1200" dirty="0" err="1">
                <a:solidFill>
                  <a:srgbClr val="6F2A5C"/>
                </a:solidFill>
              </a:rPr>
              <a:t>hmotnosti</a:t>
            </a:r>
            <a:r>
              <a:rPr lang="en-US" sz="1200" dirty="0">
                <a:solidFill>
                  <a:srgbClr val="6F2A5C"/>
                </a:solidFill>
              </a:rPr>
              <a:t>, </a:t>
            </a:r>
            <a:r>
              <a:rPr lang="en-US" sz="1200" dirty="0" err="1">
                <a:solidFill>
                  <a:srgbClr val="6F2A5C"/>
                </a:solidFill>
              </a:rPr>
              <a:t>změny</a:t>
            </a:r>
            <a:r>
              <a:rPr lang="en-US" sz="1200" dirty="0">
                <a:solidFill>
                  <a:srgbClr val="6F2A5C"/>
                </a:solidFill>
              </a:rPr>
              <a:t> </a:t>
            </a:r>
            <a:r>
              <a:rPr lang="en-US" sz="1200" dirty="0" err="1">
                <a:solidFill>
                  <a:srgbClr val="6F2A5C"/>
                </a:solidFill>
              </a:rPr>
              <a:t>nálad</a:t>
            </a:r>
            <a:r>
              <a:rPr lang="en-US" sz="1200" dirty="0">
                <a:solidFill>
                  <a:srgbClr val="6F2A5C"/>
                </a:solidFill>
                <a:latin typeface="Arial"/>
                <a:ea typeface="Arial"/>
                <a:cs typeface="Arial"/>
                <a:sym typeface="Arial"/>
              </a:rPr>
              <a:t>,</a:t>
            </a:r>
            <a:r>
              <a:rPr lang="en-US" sz="1200" dirty="0">
                <a:solidFill>
                  <a:srgbClr val="6F2A5C"/>
                </a:solidFill>
              </a:rPr>
              <a:t> </a:t>
            </a:r>
            <a:r>
              <a:rPr lang="en-US" sz="1200" dirty="0" err="1" smtClean="0">
                <a:solidFill>
                  <a:srgbClr val="6F2A5C"/>
                </a:solidFill>
              </a:rPr>
              <a:t>alopecie</a:t>
            </a:r>
            <a:r>
              <a:rPr lang="en-US" sz="1200" dirty="0">
                <a:solidFill>
                  <a:srgbClr val="6F2A5C"/>
                </a:solidFill>
              </a:rPr>
              <a:t>, </a:t>
            </a:r>
            <a:r>
              <a:rPr lang="en-US" sz="1200" dirty="0" err="1">
                <a:solidFill>
                  <a:srgbClr val="6F2A5C"/>
                </a:solidFill>
              </a:rPr>
              <a:t>zácpa</a:t>
            </a:r>
            <a:r>
              <a:rPr lang="en-US" sz="1200" dirty="0">
                <a:solidFill>
                  <a:srgbClr val="6F2A5C"/>
                </a:solidFill>
              </a:rPr>
              <a:t>.</a:t>
            </a:r>
            <a:endParaRPr dirty="0"/>
          </a:p>
        </p:txBody>
      </p:sp>
      <p:sp>
        <p:nvSpPr>
          <p:cNvPr id="513" name="Google Shape;513;p9"/>
          <p:cNvSpPr/>
          <p:nvPr/>
        </p:nvSpPr>
        <p:spPr>
          <a:xfrm>
            <a:off x="9395625" y="120775"/>
            <a:ext cx="1713000" cy="1266600"/>
          </a:xfrm>
          <a:prstGeom prst="roundRect">
            <a:avLst>
              <a:gd name="adj" fmla="val 11626"/>
            </a:avLst>
          </a:prstGeom>
          <a:solidFill>
            <a:srgbClr val="C3C3D9"/>
          </a:solidFill>
          <a:ln>
            <a:noFill/>
          </a:ln>
        </p:spPr>
        <p:txBody>
          <a:bodyPr spcFirstLastPara="1" wrap="square" lIns="47975" tIns="60950" rIns="47975" bIns="60950" anchor="ctr" anchorCtr="0">
            <a:noAutofit/>
          </a:bodyPr>
          <a:lstStyle/>
          <a:p>
            <a:pPr marL="0" marR="0" lvl="0" indent="0" algn="ctr" rtl="0">
              <a:spcBef>
                <a:spcPts val="0"/>
              </a:spcBef>
              <a:spcAft>
                <a:spcPts val="0"/>
              </a:spcAft>
              <a:buNone/>
            </a:pPr>
            <a:r>
              <a:rPr lang="en-US" sz="1200" b="1" dirty="0" err="1">
                <a:solidFill>
                  <a:srgbClr val="6F2A5C"/>
                </a:solidFill>
              </a:rPr>
              <a:t>Symptomy</a:t>
            </a:r>
            <a:r>
              <a:rPr lang="en-US" sz="1200" b="1" dirty="0">
                <a:solidFill>
                  <a:srgbClr val="6F2A5C"/>
                </a:solidFill>
              </a:rPr>
              <a:t> </a:t>
            </a:r>
            <a:r>
              <a:rPr lang="en-US" sz="1200" b="1" dirty="0" err="1">
                <a:solidFill>
                  <a:srgbClr val="6F2A5C"/>
                </a:solidFill>
              </a:rPr>
              <a:t>Hyperthyreózy</a:t>
            </a:r>
            <a:r>
              <a:rPr lang="en-US" sz="1200" b="1" dirty="0">
                <a:solidFill>
                  <a:srgbClr val="6F2A5C"/>
                </a:solidFill>
              </a:rPr>
              <a:t>:</a:t>
            </a:r>
            <a:r>
              <a:rPr lang="en-US" sz="1200" b="1" dirty="0">
                <a:solidFill>
                  <a:srgbClr val="6F2A5C"/>
                </a:solidFill>
                <a:latin typeface="Arial"/>
                <a:ea typeface="Arial"/>
                <a:cs typeface="Arial"/>
                <a:sym typeface="Arial"/>
              </a:rPr>
              <a:t/>
            </a:r>
            <a:br>
              <a:rPr lang="en-US" sz="1200" b="1" dirty="0">
                <a:solidFill>
                  <a:srgbClr val="6F2A5C"/>
                </a:solidFill>
                <a:latin typeface="Arial"/>
                <a:ea typeface="Arial"/>
                <a:cs typeface="Arial"/>
                <a:sym typeface="Arial"/>
              </a:rPr>
            </a:br>
            <a:r>
              <a:rPr lang="en-US" sz="1200" dirty="0" err="1" smtClean="0">
                <a:solidFill>
                  <a:srgbClr val="6F2A5C"/>
                </a:solidFill>
                <a:latin typeface="Arial"/>
                <a:ea typeface="Arial"/>
                <a:cs typeface="Arial"/>
                <a:sym typeface="Arial"/>
              </a:rPr>
              <a:t>Úzkost</a:t>
            </a:r>
            <a:r>
              <a:rPr lang="en-US" sz="1200" dirty="0">
                <a:solidFill>
                  <a:srgbClr val="6F2A5C"/>
                </a:solidFill>
                <a:latin typeface="Arial"/>
                <a:ea typeface="Arial"/>
                <a:cs typeface="Arial"/>
                <a:sym typeface="Arial"/>
              </a:rPr>
              <a:t>, </a:t>
            </a:r>
            <a:r>
              <a:rPr lang="en-US" sz="1200" dirty="0" err="1">
                <a:solidFill>
                  <a:srgbClr val="6F2A5C"/>
                </a:solidFill>
                <a:latin typeface="Arial"/>
                <a:ea typeface="Arial"/>
                <a:cs typeface="Arial"/>
                <a:sym typeface="Arial"/>
              </a:rPr>
              <a:t>únava</a:t>
            </a:r>
            <a:r>
              <a:rPr lang="en-US" sz="1200" dirty="0">
                <a:solidFill>
                  <a:srgbClr val="6F2A5C"/>
                </a:solidFill>
                <a:latin typeface="Arial"/>
                <a:ea typeface="Arial"/>
                <a:cs typeface="Arial"/>
                <a:sym typeface="Arial"/>
              </a:rPr>
              <a:t>, </a:t>
            </a:r>
            <a:r>
              <a:rPr lang="en-US" sz="1200" dirty="0" err="1">
                <a:solidFill>
                  <a:srgbClr val="6F2A5C"/>
                </a:solidFill>
              </a:rPr>
              <a:t>nespavost</a:t>
            </a:r>
            <a:r>
              <a:rPr lang="en-US" sz="1200" dirty="0">
                <a:solidFill>
                  <a:srgbClr val="6F2A5C"/>
                </a:solidFill>
              </a:rPr>
              <a:t>, </a:t>
            </a:r>
            <a:r>
              <a:rPr lang="en-US" sz="1200" dirty="0" err="1">
                <a:solidFill>
                  <a:srgbClr val="6F2A5C"/>
                </a:solidFill>
              </a:rPr>
              <a:t>palpitace</a:t>
            </a:r>
            <a:r>
              <a:rPr lang="en-US" sz="1200" dirty="0">
                <a:solidFill>
                  <a:srgbClr val="6F2A5C"/>
                </a:solidFill>
              </a:rPr>
              <a:t>, </a:t>
            </a:r>
            <a:r>
              <a:rPr lang="en-US" sz="1200" dirty="0" err="1">
                <a:solidFill>
                  <a:srgbClr val="6F2A5C"/>
                </a:solidFill>
              </a:rPr>
              <a:t>třes</a:t>
            </a:r>
            <a:r>
              <a:rPr lang="en-US" sz="1200" dirty="0">
                <a:solidFill>
                  <a:srgbClr val="6F2A5C"/>
                </a:solidFill>
              </a:rPr>
              <a:t> </a:t>
            </a:r>
            <a:r>
              <a:rPr lang="en-US" sz="1200" dirty="0" err="1">
                <a:solidFill>
                  <a:srgbClr val="6F2A5C"/>
                </a:solidFill>
              </a:rPr>
              <a:t>rukou</a:t>
            </a:r>
            <a:r>
              <a:rPr lang="en-US" sz="1200" dirty="0">
                <a:solidFill>
                  <a:srgbClr val="6F2A5C"/>
                </a:solidFill>
              </a:rPr>
              <a:t>, </a:t>
            </a:r>
            <a:r>
              <a:rPr lang="en-US" sz="1200" dirty="0" err="1">
                <a:solidFill>
                  <a:srgbClr val="6F2A5C"/>
                </a:solidFill>
              </a:rPr>
              <a:t>suchost</a:t>
            </a:r>
            <a:r>
              <a:rPr lang="en-US" sz="1200" dirty="0">
                <a:solidFill>
                  <a:srgbClr val="6F2A5C"/>
                </a:solidFill>
              </a:rPr>
              <a:t> </a:t>
            </a:r>
            <a:r>
              <a:rPr lang="en-US" sz="1200" dirty="0" err="1">
                <a:solidFill>
                  <a:srgbClr val="6F2A5C"/>
                </a:solidFill>
              </a:rPr>
              <a:t>kůže</a:t>
            </a:r>
            <a:r>
              <a:rPr lang="en-US" sz="1200" dirty="0">
                <a:solidFill>
                  <a:srgbClr val="6F2A5C"/>
                </a:solidFill>
              </a:rPr>
              <a:t>.</a:t>
            </a:r>
            <a:endParaRPr dirty="0"/>
          </a:p>
        </p:txBody>
      </p:sp>
      <p:sp>
        <p:nvSpPr>
          <p:cNvPr id="26" name="Google Shape;379;p3"/>
          <p:cNvSpPr/>
          <p:nvPr/>
        </p:nvSpPr>
        <p:spPr>
          <a:xfrm>
            <a:off x="11108747" y="6641549"/>
            <a:ext cx="1083253" cy="2308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dirty="0">
                <a:solidFill>
                  <a:srgbClr val="555555"/>
                </a:solidFill>
                <a:latin typeface="Arial"/>
                <a:ea typeface="Arial"/>
                <a:cs typeface="Arial"/>
                <a:sym typeface="Arial"/>
              </a:rPr>
              <a:t>M-CZ-00000975</a:t>
            </a:r>
            <a:endParaRPr sz="900" dirty="0">
              <a:solidFill>
                <a:schemeClr val="dk1"/>
              </a:solidFill>
              <a:latin typeface="Arial"/>
              <a:ea typeface="Arial"/>
              <a:cs typeface="Arial"/>
              <a:sym typeface="Arial"/>
            </a:endParaRPr>
          </a:p>
        </p:txBody>
      </p:sp>
      <p:sp>
        <p:nvSpPr>
          <p:cNvPr id="27" name="Rectangle 26"/>
          <p:cNvSpPr/>
          <p:nvPr/>
        </p:nvSpPr>
        <p:spPr>
          <a:xfrm>
            <a:off x="11159399" y="6640394"/>
            <a:ext cx="1024639" cy="230832"/>
          </a:xfrm>
          <a:prstGeom prst="rect">
            <a:avLst/>
          </a:prstGeom>
          <a:solidFill>
            <a:schemeClr val="bg1"/>
          </a:solidFill>
        </p:spPr>
        <p:txBody>
          <a:bodyPr wrap="none">
            <a:spAutoFit/>
          </a:bodyPr>
          <a:lstStyle/>
          <a:p>
            <a:r>
              <a:rPr lang="en-US" sz="900" dirty="0">
                <a:solidFill>
                  <a:srgbClr val="555555"/>
                </a:solidFill>
                <a:latin typeface="Arial" panose="020B0604020202020204" pitchFamily="34" charset="0"/>
              </a:rPr>
              <a:t>M-CZ-00001337</a:t>
            </a:r>
            <a:endParaRPr lang="en-US" sz="900" dirty="0"/>
          </a:p>
        </p:txBody>
      </p:sp>
      <p:sp>
        <p:nvSpPr>
          <p:cNvPr id="28" name="Google Shape;385;p4"/>
          <p:cNvSpPr txBox="1">
            <a:spLocks/>
          </p:cNvSpPr>
          <p:nvPr/>
        </p:nvSpPr>
        <p:spPr>
          <a:xfrm>
            <a:off x="3709802" y="6465223"/>
            <a:ext cx="4234048" cy="303213"/>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L="457200" marR="0" lvl="0" indent="-228600" algn="l" rtl="0">
              <a:lnSpc>
                <a:spcPct val="100000"/>
              </a:lnSpc>
              <a:spcBef>
                <a:spcPts val="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1pPr>
            <a:lvl2pPr marL="914400" marR="0" lvl="1" indent="-228600" algn="l" rtl="0">
              <a:lnSpc>
                <a:spcPct val="100000"/>
              </a:lnSpc>
              <a:spcBef>
                <a:spcPts val="6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2pPr>
            <a:lvl3pPr marL="1371600" marR="0" lvl="2"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2286000" marR="0" lvl="4"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743200" marR="0" lvl="5"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6pPr>
            <a:lvl7pPr marL="3200400" marR="0" lvl="6"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7pPr>
            <a:lvl8pPr marL="3657600" marR="0" lvl="7"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8pPr>
            <a:lvl9pPr marL="4114800" marR="0" lvl="8"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9pPr>
          </a:lstStyle>
          <a:p>
            <a:pPr marL="0" indent="0"/>
            <a:r>
              <a:rPr lang="cs-CZ" dirty="0" smtClean="0"/>
              <a:t>TSH – thyrea stimulující hormon, T3 - trijodthyronin, T4 - thyroxin</a:t>
            </a:r>
            <a:endParaRPr lang="pt-BR" dirty="0"/>
          </a:p>
        </p:txBody>
      </p:sp>
      <p:sp>
        <p:nvSpPr>
          <p:cNvPr id="29" name="Text Placeholder 28"/>
          <p:cNvSpPr>
            <a:spLocks noGrp="1"/>
          </p:cNvSpPr>
          <p:nvPr>
            <p:ph type="body" idx="1"/>
          </p:nvPr>
        </p:nvSpPr>
        <p:spPr>
          <a:xfrm>
            <a:off x="-131000" y="6602281"/>
            <a:ext cx="3587750" cy="153888"/>
          </a:xfrm>
          <a:prstGeom prst="rect">
            <a:avLst/>
          </a:prstGeom>
        </p:spPr>
        <p:txBody>
          <a:bodyPr wrap="square">
            <a:spAutoFit/>
          </a:bodyPr>
          <a:lstStyle/>
          <a:p>
            <a:r>
              <a:rPr lang="cs-CZ" sz="1000" dirty="0" smtClean="0">
                <a:solidFill>
                  <a:schemeClr val="dk1"/>
                </a:solidFill>
              </a:rPr>
              <a:t>		</a:t>
            </a:r>
            <a:r>
              <a:rPr lang="en-US" sz="1000" dirty="0" smtClean="0">
                <a:solidFill>
                  <a:schemeClr val="dk1"/>
                </a:solidFill>
              </a:rPr>
              <a:t>TECENTRIQ</a:t>
            </a:r>
            <a:r>
              <a:rPr lang="cs-CZ" sz="1000" dirty="0" smtClean="0">
                <a:solidFill>
                  <a:schemeClr val="dk1"/>
                </a:solidFill>
              </a:rPr>
              <a:t> </a:t>
            </a:r>
            <a:r>
              <a:rPr lang="cs-CZ" sz="1000" dirty="0">
                <a:solidFill>
                  <a:schemeClr val="dk1"/>
                </a:solidFill>
              </a:rPr>
              <a:t>Souhrn Údajů o přípravku</a:t>
            </a:r>
            <a:endParaRPr lang="en-US" sz="10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VARPPTCOMPATIBLERD03" val="RXP"/>
  <p:tag name="VARPPTTYPE" val="RXP"/>
  <p:tag name="VARPPTSLIDEFORMAT" val="RXP"/>
  <p:tag name="VARPPTCOMPATIBLE4" val="RXP"/>
  <p:tag name="VARSAVEMESSAGETIMESTAMP" val="RXP6.5.2021"/>
</p:tagLst>
</file>

<file path=ppt/theme/theme1.xml><?xml version="1.0" encoding="utf-8"?>
<a:theme xmlns:a="http://schemas.openxmlformats.org/drawingml/2006/main" name="Roche">
  <a:themeElements>
    <a:clrScheme name="Roche 2">
      <a:dk1>
        <a:srgbClr val="000000"/>
      </a:dk1>
      <a:lt1>
        <a:srgbClr val="FFFFFF"/>
      </a:lt1>
      <a:dk2>
        <a:srgbClr val="969696"/>
      </a:dk2>
      <a:lt2>
        <a:srgbClr val="FF7F00"/>
      </a:lt2>
      <a:accent1>
        <a:srgbClr val="FF7F00"/>
      </a:accent1>
      <a:accent2>
        <a:srgbClr val="800080"/>
      </a:accent2>
      <a:accent3>
        <a:srgbClr val="FFCC00"/>
      </a:accent3>
      <a:accent4>
        <a:srgbClr val="9933FF"/>
      </a:accent4>
      <a:accent5>
        <a:srgbClr val="009900"/>
      </a:accent5>
      <a:accent6>
        <a:srgbClr val="0082DA"/>
      </a:accent6>
      <a:hlink>
        <a:srgbClr val="9933FF"/>
      </a:hlink>
      <a:folHlink>
        <a:srgbClr val="FF33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920</TotalTime>
  <Words>3758</Words>
  <Application>Microsoft Office PowerPoint</Application>
  <PresentationFormat>Widescreen</PresentationFormat>
  <Paragraphs>324</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Noto Sans Symbols</vt:lpstr>
      <vt:lpstr>Roche</vt:lpstr>
      <vt:lpstr>Atezolizumab  Praktický průvodce nejčastějšími imunitně podmíněnými nežádoucími účinky</vt:lpstr>
      <vt:lpstr>Zvládnutí imunitně podmíněných nežádoucích účinků (IRAE)</vt:lpstr>
      <vt:lpstr>Spektrum imunitně podmíněných nežádoucích účinků inhibitorů PD-L1/PD-1 </vt:lpstr>
      <vt:lpstr>Imunitně podmíněné reakce spojené s infuzí:  Klasifikace</vt:lpstr>
      <vt:lpstr>Imunitně podmíněné reakce na infuzi: doporučení pro atezolizumab</vt:lpstr>
      <vt:lpstr>Kožní projevy: klasifikace</vt:lpstr>
      <vt:lpstr>Imunitně podmíněné kožní projevy: ESMO guidelines</vt:lpstr>
      <vt:lpstr>Imunitně podmíněné poruchy  štítné žlázy: hyperthyreóza a hypothyreóza - klasifikace  </vt:lpstr>
      <vt:lpstr>Imunitně podmíněné poruchy  štítné žlázy:  doporučení pro atezolizumab</vt:lpstr>
      <vt:lpstr>Imunitně podmíněná  pneumonitida: klasifikace </vt:lpstr>
      <vt:lpstr>Imunitně podmíněná  pneumonitida:  doporučení pro atezolizumab</vt:lpstr>
      <vt:lpstr>Imunitně podmíněná kolitída: klasifikace</vt:lpstr>
      <vt:lpstr>Imunitně podmíněná kolitída: doporučení k atezolizumabu</vt:lpstr>
      <vt:lpstr>Imunitně podmíněná myositida: klasifikace</vt:lpstr>
      <vt:lpstr>Imunitně podmíněná myositida: doporučení k atezolizumabu </vt:lpstr>
      <vt:lpstr>Nefritida: Klasifikace</vt:lpstr>
      <vt:lpstr>Nefritida: Doporučení k atezolizumabu </vt:lpstr>
      <vt:lpstr>Reference:</vt:lpstr>
      <vt:lpstr>Zkrácená informace o přípravku TECENTRIQ 840 mg koncentrát pro infuzní roztok, TECENTRIQ 1200 mg koncentrát pro infuzní roztok, TECENTRIQ 1 875 mg injekční roztok*. Účinná látka: atezolizumabum. Indikace:Uroteliální karcinom: Přípravek Tecentriq je jako monoterapie indikován k léčbě dospělých pacientů s lokálně pokročilým nebo metastazujícím uroteliálním karcinomem (UK) po předchozí chemoterapii obsahující platinu, nebo u pacientů, kteří jsou považováni za nezpůsobilé k léčbě cisplatinou a jejichž nádory mají expresi PD-L1 ≥ 5 %. Časné stadium nemalobuněčného karcinomu plic (NSCLC): Přípravek Tecentriq v monoterapii je indikován k adjuvantní léčbě dospělých pacientů s NSCLC s vysokým rizikem rekurence onemocnění, kteří mají nádory s expresí PD-L1 na ≥ 50 % nádorových buněk (TC) po úplné resekci a chemoterapii na bázi platiny a kteří nemají NSCLC s aktivačními mutacemi EGFR nebo přestavbami ALK. Metastazující NSCLC: 1) Přípravek Tecentriq je jako monoterapie indikován k léčbě dospělých pacientů s lokálně pokročilým nebo metastazujícím NSCLC po předchozí chemoterapii. Pacientům s NSCLC s aktivačními mutacemi EGFR nebo přestavbami ALK má být také podávána cílená léčba před podáním atezolizumabu. 2) Přípravek Tecentriq je v kombinaci s bevacizumabem, paklitaxelem a karboplatinou indikován k první linii léčby dospělých pacientů s metastazujícím neskvamózním NSCLC. U pacientů s aktivačními mutacemi EGFR nebo přestavbami ALK je přípravek Tecentriq v kombinaci s bevacizumabem, paklitaxelem a karboplatinou indikován až po selhání vhodných možností cílené léčby. 3) Přípravek Tecentriq je v kombinaci s nab-paklitaxelem a karboplatinou indikován k první linii léčby dospělých pacientů s metastazujícím neskvamózním NSCLC bez aktivačních mutací EGFR nebo bez přestavby ALK. 4) Přípravek Tecentriq je jako monoterapie indikován k první linii léčby dospělých pacientů s metastazujícím nemalobuněčným karcinomem plic (NSCLC), kteří mají nádory s expresí PD-L1 na ≥ 50 % TC nebo ≥ 10 % na tumor infiltrujících imunitních buňkách (IC) a kteří nemají NSCLC s mutacemi EGFR nebo přestavbami ALK. Malobuněčný karcinom plic: Přípravek Tecentriq je v kombinaci s karboplatinou a etoposidem indikován k první linii léčby dospělých pacientů s extenzivním stádiem malobuněčného karcinomu plic. Triple negativní karcinom prsu: Přípravek Tecentriq je v kombinaci s nab-paklitaxelem indikován k léčbě dospělých pacientů s neresekovatelným lokálně pokročilým nebo metastazujícím triple negativním karcinomem prsu (TNBC), jejichž nádory mají expresi PD-L1 ≥ 1 % a kteří nebyli léčeni chemoterapií pro metastazující onemocnění. Hepatocelulární karcinom: Přípravek Tecentriq je v kombinaci s bevacizumabem indikován k léčbě dospělých pacientů s pokročilým nebo neresekovatelným hepatocelulárním karcinomem (HCC), kteří dosud neužívali systémovou léčbu. Dávkování: doporučená dávka přípravku Tecentriq koncentrát pro infuzní roztok je buď 840 mg podávaná intravenózně každé dva týdny, nebo 1 200 mg podávaná intravenózně každé tři týdny nebo 1 680 mg podávaná intravenózně každé čtyři týdny. Doporučené podání Tecentriq 1875mg injekční roztok je každé 3 týdny*(blíže viz příslušný Souhrn údajů o přípravku - SPC). Při podávání přípravku Tecentriq v kombinované terapii viz úplné informace pro předepisování kombinované terapie. Způsob podání: Přípravek Tecentriq koncetrát pro infuzní roztok 840mg nebo 1200mg je pro intravenózní podání. Infuze nesmí být podávány jako intravenózní injekce nebo bolus. Úvodní dávka musí být podávána po dobu 60 minut. Pokud je první infuze dobře snášena, mohou být následující infuze podávány po dobu 30 minut. Tecentriq 1875mg injekční roztok musí být podán výhradně subkutánně, po dobu 7 min, střídavě do P a L stehna* Doporučuje se, aby pacienti s neresekovatelným, pokročilým nebo metastazujícím karcinomem byli léčeni přípravkem Tecentriq, dokud nedojde ke ztrátě klinického přínosu, k progresi onemocnění nebo k nezvládnutelné toxicitě (blíže viz příslušný Souhrn údajů o přípravku - SPC). U pacientů v časném stadiu NSCLC je doporučena léčba po dobu 1 roku do rekurence onemocnění nebo nepřijatelné toxicity. Snižování dávky atezolizumabu se nedoporučuje. Doporučení pro úpravy dávkování u konkrétních nežádoucích účinků naleznete v SPC. Pacienti léčení přípravkem Tecentriq v monoterapii v první linii UK, v časném stadiu NSCLC a v první linii metastazujícího NSCLC,a pacienti léčení přípravkem Tecentriq v kombinované terapii s dříve neléčeným TNBC mají být k léčbě vybíráni na základě potvrzené exprese PD-L1 validovaným testem. Kontraindikace: Hypersenzitivita na atezolizumab nebo na kteroukoli pomocnou látku. Upozornění: Z důvodu snadnější zpětné zjistitelnosti biologických léčivých přípravků má být obchodní název a číslo šarže podávaného přípravku zřetelně zaznamenány v pacientově dokumentaci. Byly pozorovány imunitně zprostředkované nežádoucí účinky postihující více než jeden tělesný systém. Většina imunitně zprostředkovaných nežádoucích účinků vyskytujících se v průběhu léčby atezolizumabem byla reverzibilních při přerušení podávání atezolizumabu a zahájení léčby kortikosteroidy a/nebo podpůrné péče. Při podezření na imunitně zprostředkované nežádoucí účinky musí být provedeno důkladné posouzení za účelem potvrzení etiologie a vyloučení jiných příčin. Podle závažnosti nežádoucího účinku je třeba ukončit podávání atezolizumabu a zahájit léčbu kortikosteroidy a nebo léčbu atezolizumabem natrvalo ukončit. Podrobné informace týkající se jednotlivých imunitně zprostředkovaných nežádoucích reakcí a doporučení pro léčbu naleznete v SPC. Všichni lékaři, kteří předepisují přípravek Tecentriq, musejí dobře znát Pokyny a informace pro lékaře týkající se léčby. Předepisující lékař musí s pacientem probrat rizika léčby přípravkem Tecentriq. Pacient dostane kartu pacienta a bude poučen, aby ji nosil stále u sebe. Opatření specifická dle onemocnění: Použití atezolizumabu v kombinaci s bevacizumabem u hepatocelulárního karcinomu: Pacienti léčení bevacizumabem mají zvýšené riziko krvácení a u pacientů s hepatocelulárním karcinomem (HCC) léčených atezolizumabem v kombinaci s bevacizumabem byly hlášeny případy těžkého gastrointestinálního krvácení včetně fatálních příhod. U pacientů s HCC je před zahájením léčby kombinací atezolizumabu s bevacizumabem třeba provést screening jícnových varixů a jejich následnou léčbu dle klinické praxe. Při léčbě atezolizumabem v kombinaci s bevacizumabem se může rozvinout diabetes mellitus. Je třeba, aby lékaři před léčbou atezolizumabem v kombinaci s bevacizumabem a pravidelně během této léčby monitorovali glykémii podle klinické indikace. Použití atezolizumabu v kombinaci s nab-paklitaxelem u metastazujícího triple negativního karcinomu prsu: Neutropenie a periferní neuropatie vyskytující se v průběhu léčby atezolizumabem a nab-paklitaxelem mohou být reverzibilní při přerušení podávání nab-paklitaxelu. Použití atezolizumabu v kombinaci s bevacizumabem, paklitaxelem a karboplatinou u metastazujícího neskvamózního NSCLC: Pacienti, u kterých zobrazovací metody prokázaly zřetelnou infiltraci nádorových buněk do velkých hrudních cév nebo zřetelnou kavitaci plicních ložisek, byli vyloučeni z pivotní klinické studie IMpower150 po zjištění několika případů fatálního krvácení do plic, které je známým rizikovým faktorem léčby bevacizumabem Klinicky významné interakce: S atezolizumabem nebyly provedeny žádné formální studie farmakokinetické lékové interakce. Protože se atezolizumab z cirkulace odstraňuje katabolismem, neočekávají se žádné metabolické lékové interakce. Před zahájením léčby atezolizumabem je třeba se vyvarovat užívání systémových kortikosteroidů nebo imunosupresiv. Systémové kortikosteroidy a imunosupresiva ale lze použít k léčbě imunitně zprostředkovaných nežádoucích účinků po zahájení léčby atezolizumabem. Hlavní klinicky významné nežádoucí účinky: Nejčastějšími nežádoucími účinky (&amp;gt; 10 %) monoterapie byly únava, snížená chuť k jídlu, nauzea, vyrážka, horečka, kašel, průjem, dušnost, artralgie, astenie, pruritus, bolest zad, zvracení, infekce močových cest, bolest hlavy a sucho v ústech. Nejčastějšími nežádoucími účinky (≥ 20 %) atezolizumabu v kombinaci s jinými léčivými přípravky byly u pacientů s různým typem nádorů anémie, neutropenie, nauzea, únava, alopecie, vyrážka, průjem, trombocytopenie, zácpa, snížená chuť k jídlu a periferní neuropatie. Imunitně zprostředkované nežádoucí účinky, které se vyskytly u &amp;lt; 10 % pacientů, zahrnovaly hypotyreózu. U &amp;lt; 5 % pacientů se vyskytly: pneumonitida, kolitida, hepatitida, diabetes mellitus (u pacientů s HCC, kteří dostávali atezolizumab v kombinaci s bevacizumabem), hypertyreóza a perikardiální poruchy. U &amp;lt; 1 % pacientů se vyskytly: insuficience nadledvin, zánět hypofýzy, diabetes mellitus (při podání atezolizumabu v monoterapii), meningoencefalitida, neuropatie, myastenický syndrom, pankreatitida, myokarditida, nefritida, myozitida, těžké kožní nežádoucí účinky, pareza lícního nervu a myelitida. Vzhledem k mechanismu účinku atezolizumabu se mohou objevit další potenciální imunitně zprostředkované nežádoucí účinky, včetně neinfekční cystitidy. Těhotenství a kojení: Ženy ve fertilním věku musí během léčby atezolizumabem a 5 měsíců po poslední dávce používat účinnou antikoncepci. O použití atezolizumabu u těhotných žen nejsou k dispozici žádné údaje. Atezolizumab se nemá během těhotenství užívat, pokud klinický stav ženy nevyžaduje léčbu atezolizumabem. Není známo, jestli je atezolizumab vylučován do lidského mléka. Nelze vyloučit riziko pro novorozence/kojence. Je třeba učinit rozhodnutí, jestli ukončit kojení nebo ukončit podávání atezolizumabu s ohledem na prospěch kojení pro dítě a prospěch léčby pro ženu. Podmínky uchovávání: Uchovávejte v chladničce (2 °C – 8 °C). Chraňte před mrazem. Uchovávejte injekční lahvičku v krabičce, aby byl přípravek chráněn před světlem. Držitel registračního rozhodnutí: Roche Registration GmbH, Emil- Barell-Strasse 1, 79639 Grenzach-Wyhlen, Německo Registrační číslo: EU/1/17/1220/001 a EU/1/17/1220/002 a EU/1/17/1220/003. Datum první registrace: 21. 09. 2017 Datum poslední úpravy textu Zkrácené informace o přípravku: 11.1.2024 Aktuální verze Souhrnu údajů o přípravku je dostupná na https://www.roche.cz/cs/produkty- vpois.html Výdej léčivého přípravku je vázán na lékařský předpis. Léčivý přípravek TECENTRIQ 1200MG INF CNC SOL 1X20ML  (kód SÚKL:  0222461)  je hrazen z prostředků veřejného zdravotního pojištění: 1) v monoterapii k léčbě dospělých pacientů s lokálně pokročilým nebo metastazujícím NSCLC po předchozí chemoterapii, 2) v monoterapii v první linii léčby metastazujícího nemalobuněčného karcinomu plic u dospělých pacientů, jejichž nádorové elementy exprimují PD-L1 s TPS větším nebo rovným 50 %; nebo s expresí PD-L1 na ≥ 50 % nádorových buňkách nebo ≥ 10 % tumor infiltrujících imunitních buňkách, a kteří zároveň nejsou vhodní k léčbě pembrolizumabem v kombinaci s chemoterapií tvořenou pemetrexedema platinovým derivátem, 3) v monoterapii k adjuvantní léčbě dospělých pacientů s nemalobuněčným karcinomem plic s vysokým rizikem rekurence onemocnění, jejichž nádorové elementy exprimují PD-L1 s TPS větším nebo rovným 50 %, nebo jejichž nádory vykazují expresi PD-L1 na ≥ 50 % nádorových buněk (TC), po úplné resekci a chemoterapii na bázi platiny, 4) v kombinaci s bevacizumabem v léčbě dospělých pacientů s pokročilým nebo neresekovatelným hepatocelulárním karcinomem s jaterní funkcí hodnocenou skóre A- dle Child-Pughovy klasifikace, kteří dosud neužívali systémovou léčbu a u kterých lokoregionální léčba nepředstavuje léčebnou možnost. Léčivý přípravek TECENTRIQ 840MG INF CNC SOL 1X14ML (kód SÚKL: 0238583)je hrazen z prostředků veřejného zdravotního pojištění*v kombinaci s etoposidem a karboplatinou v první linii léčby dospělých pacientů s pokročilým stádiem malobuněčného karcinomu plic (ES-SCLC) Detailní podmínky úhrady viz www.sukl.cz. O úhradě v dalších indikacích a úhradě Tecentriq 1875mg injekční roztok zatím nebylo rozhodnuto. Další informace o přípravku získáte z platného Souhrnu údajů o přípravku Tecentriq, nebo na adrese: Roche s.r.o., Futurama Business Park Bld F, Sokolovská 685/136f, 186 00 Praha 8, telefon 220 382 111. Podrobné informace o tomto přípravku jsou uveřejněny na webových stránkách Evropské lékové agentury (EMA) http://www.ema.europa.eu/. Kontakt pro hlášení nežádoucích účinků : czech_republic.pa_susar@roche.com * Všimněte si, prosím, změn v informacích o léčivém přípravku.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Atezolizumab▼  Praktický průvodce nejčastějšími imunitně podmíněnými nežádoucími účinky</dc:title>
  <dc:creator>Hlavac, Vaclav {MWJC~Prague}</dc:creator>
  <cp:lastModifiedBy>Urbanova, Vera {MWJC~Prague}</cp:lastModifiedBy>
  <cp:revision>64</cp:revision>
  <dcterms:created xsi:type="dcterms:W3CDTF">2002-05-06T07:33:01Z</dcterms:created>
  <dcterms:modified xsi:type="dcterms:W3CDTF">2024-01-18T08:45:34Z</dcterms:modified>
</cp:coreProperties>
</file>