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74" r:id="rId4"/>
    <p:sldMasterId id="2147483930" r:id="rId5"/>
    <p:sldMasterId id="2147483971" r:id="rId6"/>
    <p:sldMasterId id="2147483983" r:id="rId7"/>
  </p:sldMasterIdLst>
  <p:notesMasterIdLst>
    <p:notesMasterId r:id="rId34"/>
  </p:notesMasterIdLst>
  <p:handoutMasterIdLst>
    <p:handoutMasterId r:id="rId35"/>
  </p:handoutMasterIdLst>
  <p:sldIdLst>
    <p:sldId id="729" r:id="rId8"/>
    <p:sldId id="712" r:id="rId9"/>
    <p:sldId id="713" r:id="rId10"/>
    <p:sldId id="678" r:id="rId11"/>
    <p:sldId id="697" r:id="rId12"/>
    <p:sldId id="698" r:id="rId13"/>
    <p:sldId id="701" r:id="rId14"/>
    <p:sldId id="702" r:id="rId15"/>
    <p:sldId id="699" r:id="rId16"/>
    <p:sldId id="703" r:id="rId17"/>
    <p:sldId id="730" r:id="rId18"/>
    <p:sldId id="731" r:id="rId19"/>
    <p:sldId id="732" r:id="rId20"/>
    <p:sldId id="733" r:id="rId21"/>
    <p:sldId id="734" r:id="rId22"/>
    <p:sldId id="735" r:id="rId23"/>
    <p:sldId id="736" r:id="rId24"/>
    <p:sldId id="726" r:id="rId25"/>
    <p:sldId id="727" r:id="rId26"/>
    <p:sldId id="720" r:id="rId27"/>
    <p:sldId id="721" r:id="rId28"/>
    <p:sldId id="722" r:id="rId29"/>
    <p:sldId id="723" r:id="rId30"/>
    <p:sldId id="724" r:id="rId31"/>
    <p:sldId id="728" r:id="rId32"/>
    <p:sldId id="744" r:id="rId33"/>
  </p:sldIdLst>
  <p:sldSz cx="12192000" cy="6858000"/>
  <p:notesSz cx="6805613" cy="99441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routkova, Michaela {MWJC~Prague}" initials="JM{" lastIdx="6" clrIdx="0">
    <p:extLst>
      <p:ext uri="{19B8F6BF-5375-455C-9EA6-DF929625EA0E}">
        <p15:presenceInfo xmlns:p15="http://schemas.microsoft.com/office/powerpoint/2012/main" userId="Jiroutkova, Michaela {MWJC~Prague}" providerId="None"/>
      </p:ext>
    </p:extLst>
  </p:cmAuthor>
  <p:cmAuthor id="2" name="Novotna, Jana {MWJC~Prague}" initials="NJ{" lastIdx="28" clrIdx="1">
    <p:extLst>
      <p:ext uri="{19B8F6BF-5375-455C-9EA6-DF929625EA0E}">
        <p15:presenceInfo xmlns:p15="http://schemas.microsoft.com/office/powerpoint/2012/main" userId="Novotna, Jana {MWJC~Prague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0065"/>
    <a:srgbClr val="FFFFFF"/>
    <a:srgbClr val="FFCCFF"/>
    <a:srgbClr val="959CA0"/>
    <a:srgbClr val="F4F5F5"/>
    <a:srgbClr val="CACED0"/>
    <a:srgbClr val="606B71"/>
    <a:srgbClr val="2B3A42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E6D5C-44E2-4543-A9E5-23AB25AAE2AA}" v="8" dt="2019-05-28T10:57:19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88621" autoAdjust="0"/>
  </p:normalViewPr>
  <p:slideViewPr>
    <p:cSldViewPr snapToGrid="0">
      <p:cViewPr varScale="1">
        <p:scale>
          <a:sx n="78" d="100"/>
          <a:sy n="78" d="100"/>
        </p:scale>
        <p:origin x="69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notesViewPr>
    <p:cSldViewPr snapToGrid="0">
      <p:cViewPr varScale="1">
        <p:scale>
          <a:sx n="98" d="100"/>
          <a:sy n="98" d="100"/>
        </p:scale>
        <p:origin x="35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wokenna, Ola" userId="24fd04f5-1db1-4044-9d5a-a2564da48616" providerId="ADAL" clId="{069E6D5C-44E2-4543-A9E5-23AB25AAE2AA}"/>
    <pc:docChg chg="undo custSel addSld delSld modSld sldOrd modMainMaster">
      <pc:chgData name="Nwokenna, Ola" userId="24fd04f5-1db1-4044-9d5a-a2564da48616" providerId="ADAL" clId="{069E6D5C-44E2-4543-A9E5-23AB25AAE2AA}" dt="2019-05-28T12:58:58.522" v="50642" actId="207"/>
      <pc:docMkLst>
        <pc:docMk/>
      </pc:docMkLst>
      <pc:sldChg chg="modSp del">
        <pc:chgData name="Nwokenna, Ola" userId="24fd04f5-1db1-4044-9d5a-a2564da48616" providerId="ADAL" clId="{069E6D5C-44E2-4543-A9E5-23AB25AAE2AA}" dt="2019-05-28T10:56:42.354" v="1" actId="2696"/>
        <pc:sldMkLst>
          <pc:docMk/>
          <pc:sldMk cId="1399174465" sldId="620"/>
        </pc:sldMkLst>
        <pc:spChg chg="mod">
          <ac:chgData name="Nwokenna, Ola" userId="24fd04f5-1db1-4044-9d5a-a2564da48616" providerId="ADAL" clId="{069E6D5C-44E2-4543-A9E5-23AB25AAE2AA}" dt="2019-05-28T10:56:41.175" v="0" actId="1076"/>
          <ac:spMkLst>
            <pc:docMk/>
            <pc:sldMk cId="1399174465" sldId="620"/>
            <ac:spMk id="8" creationId="{154EE448-D8E9-4C28-AFD8-7EA90F8ADD8B}"/>
          </ac:spMkLst>
        </pc:spChg>
      </pc:sldChg>
      <pc:sldChg chg="addSp delSp modSp add del">
        <pc:chgData name="Nwokenna, Ola" userId="24fd04f5-1db1-4044-9d5a-a2564da48616" providerId="ADAL" clId="{069E6D5C-44E2-4543-A9E5-23AB25AAE2AA}" dt="2019-05-28T11:23:50.009" v="19285" actId="478"/>
        <pc:sldMkLst>
          <pc:docMk/>
          <pc:sldMk cId="223979715" sldId="632"/>
        </pc:sldMkLst>
        <pc:spChg chg="mod ord">
          <ac:chgData name="Nwokenna, Ola" userId="24fd04f5-1db1-4044-9d5a-a2564da48616" providerId="ADAL" clId="{069E6D5C-44E2-4543-A9E5-23AB25AAE2AA}" dt="2019-05-28T11:23:48.434" v="19249"/>
          <ac:spMkLst>
            <pc:docMk/>
            <pc:sldMk cId="223979715" sldId="632"/>
            <ac:spMk id="2" creationId="{A06263D5-7442-4CE4-9E5E-394B91A8AF1B}"/>
          </ac:spMkLst>
        </pc:spChg>
        <pc:spChg chg="del mod ord">
          <ac:chgData name="Nwokenna, Ola" userId="24fd04f5-1db1-4044-9d5a-a2564da48616" providerId="ADAL" clId="{069E6D5C-44E2-4543-A9E5-23AB25AAE2AA}" dt="2019-05-28T11:09:49.480" v="7333" actId="478"/>
          <ac:spMkLst>
            <pc:docMk/>
            <pc:sldMk cId="223979715" sldId="632"/>
            <ac:spMk id="3" creationId="{050D9F3D-BD2E-4EA9-9B16-919E5B481EF6}"/>
          </ac:spMkLst>
        </pc:spChg>
        <pc:spChg chg="mod ord">
          <ac:chgData name="Nwokenna, Ola" userId="24fd04f5-1db1-4044-9d5a-a2564da48616" providerId="ADAL" clId="{069E6D5C-44E2-4543-A9E5-23AB25AAE2AA}" dt="2019-05-28T11:23:48.439" v="19251"/>
          <ac:spMkLst>
            <pc:docMk/>
            <pc:sldMk cId="223979715" sldId="632"/>
            <ac:spMk id="4" creationId="{636F4C3A-09AA-4840-BA6B-FF42C3E99B85}"/>
          </ac:spMkLst>
        </pc:spChg>
        <pc:spChg chg="add del mod ord">
          <ac:chgData name="Nwokenna, Ola" userId="24fd04f5-1db1-4044-9d5a-a2564da48616" providerId="ADAL" clId="{069E6D5C-44E2-4543-A9E5-23AB25AAE2AA}" dt="2019-05-28T11:08:57.282" v="5155"/>
          <ac:spMkLst>
            <pc:docMk/>
            <pc:sldMk cId="223979715" sldId="632"/>
            <ac:spMk id="5" creationId="{2FDA73C5-7506-480E-AC17-A9C62241D3B6}"/>
          </ac:spMkLst>
        </pc:spChg>
        <pc:spChg chg="add mod ord">
          <ac:chgData name="Nwokenna, Ola" userId="24fd04f5-1db1-4044-9d5a-a2564da48616" providerId="ADAL" clId="{069E6D5C-44E2-4543-A9E5-23AB25AAE2AA}" dt="2019-05-28T11:23:48.428" v="19247"/>
          <ac:spMkLst>
            <pc:docMk/>
            <pc:sldMk cId="223979715" sldId="632"/>
            <ac:spMk id="6" creationId="{2DEE27F9-876A-49EF-87EB-537C1390095A}"/>
          </ac:spMkLst>
        </pc:spChg>
        <pc:spChg chg="add mod ord">
          <ac:chgData name="Nwokenna, Ola" userId="24fd04f5-1db1-4044-9d5a-a2564da48616" providerId="ADAL" clId="{069E6D5C-44E2-4543-A9E5-23AB25AAE2AA}" dt="2019-05-28T11:23:48.446" v="19256"/>
          <ac:spMkLst>
            <pc:docMk/>
            <pc:sldMk cId="223979715" sldId="632"/>
            <ac:spMk id="7" creationId="{DBE97010-1530-4347-B561-E54FE4F06C9A}"/>
          </ac:spMkLst>
        </pc:spChg>
        <pc:spChg chg="add del mod ord">
          <ac:chgData name="Nwokenna, Ola" userId="24fd04f5-1db1-4044-9d5a-a2564da48616" providerId="ADAL" clId="{069E6D5C-44E2-4543-A9E5-23AB25AAE2AA}" dt="2019-05-28T11:23:34.279" v="18582"/>
          <ac:spMkLst>
            <pc:docMk/>
            <pc:sldMk cId="223979715" sldId="632"/>
            <ac:spMk id="8" creationId="{B0AF295D-778D-4F3C-82F8-19E76ABB5F24}"/>
          </ac:spMkLst>
        </pc:spChg>
        <pc:spChg chg="add del mod ord">
          <ac:chgData name="Nwokenna, Ola" userId="24fd04f5-1db1-4044-9d5a-a2564da48616" providerId="ADAL" clId="{069E6D5C-44E2-4543-A9E5-23AB25AAE2AA}" dt="2019-05-28T11:08:41.683" v="4164"/>
          <ac:spMkLst>
            <pc:docMk/>
            <pc:sldMk cId="223979715" sldId="632"/>
            <ac:spMk id="9" creationId="{6C583CC2-B1C8-499E-B598-82825545B33F}"/>
          </ac:spMkLst>
        </pc:spChg>
        <pc:spChg chg="add del mod ord">
          <ac:chgData name="Nwokenna, Ola" userId="24fd04f5-1db1-4044-9d5a-a2564da48616" providerId="ADAL" clId="{069E6D5C-44E2-4543-A9E5-23AB25AAE2AA}" dt="2019-05-28T11:08:22.510" v="3863"/>
          <ac:spMkLst>
            <pc:docMk/>
            <pc:sldMk cId="223979715" sldId="632"/>
            <ac:spMk id="10" creationId="{356D0890-BFD9-4425-99E9-5694585CB0A6}"/>
          </ac:spMkLst>
        </pc:spChg>
        <pc:spChg chg="add del mod ord">
          <ac:chgData name="Nwokenna, Ola" userId="24fd04f5-1db1-4044-9d5a-a2564da48616" providerId="ADAL" clId="{069E6D5C-44E2-4543-A9E5-23AB25AAE2AA}" dt="2019-05-28T11:08:22.513" v="3865"/>
          <ac:spMkLst>
            <pc:docMk/>
            <pc:sldMk cId="223979715" sldId="632"/>
            <ac:spMk id="11" creationId="{F8597806-CA16-49C8-A47D-A3C089697176}"/>
          </ac:spMkLst>
        </pc:spChg>
        <pc:spChg chg="add mod ord">
          <ac:chgData name="Nwokenna, Ola" userId="24fd04f5-1db1-4044-9d5a-a2564da48616" providerId="ADAL" clId="{069E6D5C-44E2-4543-A9E5-23AB25AAE2AA}" dt="2019-05-28T11:23:48.448" v="19258"/>
          <ac:spMkLst>
            <pc:docMk/>
            <pc:sldMk cId="223979715" sldId="632"/>
            <ac:spMk id="12" creationId="{8EC2AC14-9928-471B-87EF-9613882090FF}"/>
          </ac:spMkLst>
        </pc:spChg>
        <pc:spChg chg="add del mod ord">
          <ac:chgData name="Nwokenna, Ola" userId="24fd04f5-1db1-4044-9d5a-a2564da48616" providerId="ADAL" clId="{069E6D5C-44E2-4543-A9E5-23AB25AAE2AA}" dt="2019-05-28T11:08:41.692" v="4166"/>
          <ac:spMkLst>
            <pc:docMk/>
            <pc:sldMk cId="223979715" sldId="632"/>
            <ac:spMk id="13" creationId="{F5B4FBE0-193A-405C-8516-16E4E984CA49}"/>
          </ac:spMkLst>
        </pc:spChg>
        <pc:spChg chg="add del mod ord">
          <ac:chgData name="Nwokenna, Ola" userId="24fd04f5-1db1-4044-9d5a-a2564da48616" providerId="ADAL" clId="{069E6D5C-44E2-4543-A9E5-23AB25AAE2AA}" dt="2019-05-28T11:08:41.696" v="4168"/>
          <ac:spMkLst>
            <pc:docMk/>
            <pc:sldMk cId="223979715" sldId="632"/>
            <ac:spMk id="14" creationId="{9D85D26F-BD8C-422A-BC03-1ADC54602AEB}"/>
          </ac:spMkLst>
        </pc:spChg>
        <pc:spChg chg="add del mod ord">
          <ac:chgData name="Nwokenna, Ola" userId="24fd04f5-1db1-4044-9d5a-a2564da48616" providerId="ADAL" clId="{069E6D5C-44E2-4543-A9E5-23AB25AAE2AA}" dt="2019-05-28T11:08:22.504" v="3861"/>
          <ac:spMkLst>
            <pc:docMk/>
            <pc:sldMk cId="223979715" sldId="632"/>
            <ac:spMk id="15" creationId="{0187B3FC-18A3-43B2-BAF3-E7D5F11A6BFB}"/>
          </ac:spMkLst>
        </pc:spChg>
        <pc:spChg chg="add del mod ord">
          <ac:chgData name="Nwokenna, Ola" userId="24fd04f5-1db1-4044-9d5a-a2564da48616" providerId="ADAL" clId="{069E6D5C-44E2-4543-A9E5-23AB25AAE2AA}" dt="2019-05-28T11:08:41.700" v="4170"/>
          <ac:spMkLst>
            <pc:docMk/>
            <pc:sldMk cId="223979715" sldId="632"/>
            <ac:spMk id="16" creationId="{AEDC41BD-9C0A-4849-A1A0-2DF955756AF5}"/>
          </ac:spMkLst>
        </pc:spChg>
        <pc:spChg chg="add del mod ord">
          <ac:chgData name="Nwokenna, Ola" userId="24fd04f5-1db1-4044-9d5a-a2564da48616" providerId="ADAL" clId="{069E6D5C-44E2-4543-A9E5-23AB25AAE2AA}" dt="2019-05-28T11:09:06.167" v="5942"/>
          <ac:spMkLst>
            <pc:docMk/>
            <pc:sldMk cId="223979715" sldId="632"/>
            <ac:spMk id="26" creationId="{FBC12816-2759-41EF-868E-12471AF2716A}"/>
          </ac:spMkLst>
        </pc:spChg>
        <pc:spChg chg="add mod ord">
          <ac:chgData name="Nwokenna, Ola" userId="24fd04f5-1db1-4044-9d5a-a2564da48616" providerId="ADAL" clId="{069E6D5C-44E2-4543-A9E5-23AB25AAE2AA}" dt="2019-05-28T11:23:48.452" v="19262"/>
          <ac:spMkLst>
            <pc:docMk/>
            <pc:sldMk cId="223979715" sldId="632"/>
            <ac:spMk id="27" creationId="{7CA5ACB6-79BF-468C-B0AF-2DAB44F6361A}"/>
          </ac:spMkLst>
        </pc:spChg>
        <pc:spChg chg="add mod ord">
          <ac:chgData name="Nwokenna, Ola" userId="24fd04f5-1db1-4044-9d5a-a2564da48616" providerId="ADAL" clId="{069E6D5C-44E2-4543-A9E5-23AB25AAE2AA}" dt="2019-05-28T11:23:48.454" v="19264"/>
          <ac:spMkLst>
            <pc:docMk/>
            <pc:sldMk cId="223979715" sldId="632"/>
            <ac:spMk id="29" creationId="{F1862B3C-55CB-4B84-8B78-972E4A46EB9E}"/>
          </ac:spMkLst>
        </pc:spChg>
        <pc:spChg chg="add mod ord">
          <ac:chgData name="Nwokenna, Ola" userId="24fd04f5-1db1-4044-9d5a-a2564da48616" providerId="ADAL" clId="{069E6D5C-44E2-4543-A9E5-23AB25AAE2AA}" dt="2019-05-28T11:23:48.456" v="19266"/>
          <ac:spMkLst>
            <pc:docMk/>
            <pc:sldMk cId="223979715" sldId="632"/>
            <ac:spMk id="31" creationId="{F150DC04-46A1-488B-9900-1B5BA21AB42B}"/>
          </ac:spMkLst>
        </pc:spChg>
        <pc:spChg chg="add del mod ord">
          <ac:chgData name="Nwokenna, Ola" userId="24fd04f5-1db1-4044-9d5a-a2564da48616" providerId="ADAL" clId="{069E6D5C-44E2-4543-A9E5-23AB25AAE2AA}" dt="2019-05-28T11:23:34.293" v="18584"/>
          <ac:spMkLst>
            <pc:docMk/>
            <pc:sldMk cId="223979715" sldId="632"/>
            <ac:spMk id="33" creationId="{C8A4DA8F-870E-4CD1-8509-0ABCC83715A0}"/>
          </ac:spMkLst>
        </pc:spChg>
        <pc:spChg chg="add mod ord">
          <ac:chgData name="Nwokenna, Ola" userId="24fd04f5-1db1-4044-9d5a-a2564da48616" providerId="ADAL" clId="{069E6D5C-44E2-4543-A9E5-23AB25AAE2AA}" dt="2019-05-28T11:23:48.450" v="19260"/>
          <ac:spMkLst>
            <pc:docMk/>
            <pc:sldMk cId="223979715" sldId="632"/>
            <ac:spMk id="34" creationId="{4AAF7B82-F418-4FC6-B85E-428232C2D5B6}"/>
          </ac:spMkLst>
        </pc:spChg>
        <pc:spChg chg="add del mod ord">
          <ac:chgData name="Nwokenna, Ola" userId="24fd04f5-1db1-4044-9d5a-a2564da48616" providerId="ADAL" clId="{069E6D5C-44E2-4543-A9E5-23AB25AAE2AA}" dt="2019-05-28T11:23:34.307" v="18586"/>
          <ac:spMkLst>
            <pc:docMk/>
            <pc:sldMk cId="223979715" sldId="632"/>
            <ac:spMk id="36" creationId="{B261B13A-1D3F-42A6-A8F5-9A5A31529242}"/>
          </ac:spMkLst>
        </pc:spChg>
        <pc:spChg chg="add mod ord">
          <ac:chgData name="Nwokenna, Ola" userId="24fd04f5-1db1-4044-9d5a-a2564da48616" providerId="ADAL" clId="{069E6D5C-44E2-4543-A9E5-23AB25AAE2AA}" dt="2019-05-28T11:23:48.458" v="19268"/>
          <ac:spMkLst>
            <pc:docMk/>
            <pc:sldMk cId="223979715" sldId="632"/>
            <ac:spMk id="37" creationId="{4AA77190-F300-48FA-AF0B-346693036E58}"/>
          </ac:spMkLst>
        </pc:spChg>
        <pc:spChg chg="add del mod ord">
          <ac:chgData name="Nwokenna, Ola" userId="24fd04f5-1db1-4044-9d5a-a2564da48616" providerId="ADAL" clId="{069E6D5C-44E2-4543-A9E5-23AB25AAE2AA}" dt="2019-05-28T11:09:06.171" v="5944"/>
          <ac:spMkLst>
            <pc:docMk/>
            <pc:sldMk cId="223979715" sldId="632"/>
            <ac:spMk id="41" creationId="{7961B46D-4DA8-460B-8942-2AA6B9A8ADDB}"/>
          </ac:spMkLst>
        </pc:spChg>
        <pc:spChg chg="add del mod ord">
          <ac:chgData name="Nwokenna, Ola" userId="24fd04f5-1db1-4044-9d5a-a2564da48616" providerId="ADAL" clId="{069E6D5C-44E2-4543-A9E5-23AB25AAE2AA}" dt="2019-05-28T11:09:05.946" v="5878"/>
          <ac:spMkLst>
            <pc:docMk/>
            <pc:sldMk cId="223979715" sldId="632"/>
            <ac:spMk id="42" creationId="{7AD5CE3E-D1D1-4932-8A06-D6A922B1195D}"/>
          </ac:spMkLst>
        </pc:spChg>
        <pc:spChg chg="add del mod ord">
          <ac:chgData name="Nwokenna, Ola" userId="24fd04f5-1db1-4044-9d5a-a2564da48616" providerId="ADAL" clId="{069E6D5C-44E2-4543-A9E5-23AB25AAE2AA}" dt="2019-05-28T11:09:06.113" v="5934"/>
          <ac:spMkLst>
            <pc:docMk/>
            <pc:sldMk cId="223979715" sldId="632"/>
            <ac:spMk id="45" creationId="{034113D3-F1E8-48DF-8D0B-24F1B6BFF73F}"/>
          </ac:spMkLst>
        </pc:spChg>
        <pc:spChg chg="add del mod ord">
          <ac:chgData name="Nwokenna, Ola" userId="24fd04f5-1db1-4044-9d5a-a2564da48616" providerId="ADAL" clId="{069E6D5C-44E2-4543-A9E5-23AB25AAE2AA}" dt="2019-05-28T11:09:05.945" v="5876"/>
          <ac:spMkLst>
            <pc:docMk/>
            <pc:sldMk cId="223979715" sldId="632"/>
            <ac:spMk id="46" creationId="{4CD8EED9-AD47-4685-B1DC-AFFBC730736A}"/>
          </ac:spMkLst>
        </pc:spChg>
        <pc:spChg chg="add del mod ord">
          <ac:chgData name="Nwokenna, Ola" userId="24fd04f5-1db1-4044-9d5a-a2564da48616" providerId="ADAL" clId="{069E6D5C-44E2-4543-A9E5-23AB25AAE2AA}" dt="2019-05-28T11:09:06.110" v="5932"/>
          <ac:spMkLst>
            <pc:docMk/>
            <pc:sldMk cId="223979715" sldId="632"/>
            <ac:spMk id="49" creationId="{734A9AC9-F4F0-48EA-B0FF-EC588FA04BA0}"/>
          </ac:spMkLst>
        </pc:spChg>
        <pc:spChg chg="add mod ord">
          <ac:chgData name="Nwokenna, Ola" userId="24fd04f5-1db1-4044-9d5a-a2564da48616" providerId="ADAL" clId="{069E6D5C-44E2-4543-A9E5-23AB25AAE2AA}" dt="2019-05-28T11:23:48.461" v="19270"/>
          <ac:spMkLst>
            <pc:docMk/>
            <pc:sldMk cId="223979715" sldId="632"/>
            <ac:spMk id="52" creationId="{0F278943-B1B9-43CC-8BC5-AC8FD77EFEBE}"/>
          </ac:spMkLst>
        </pc:spChg>
        <pc:spChg chg="add del mod ord">
          <ac:chgData name="Nwokenna, Ola" userId="24fd04f5-1db1-4044-9d5a-a2564da48616" providerId="ADAL" clId="{069E6D5C-44E2-4543-A9E5-23AB25AAE2AA}" dt="2019-05-28T11:09:14.566" v="6693"/>
          <ac:spMkLst>
            <pc:docMk/>
            <pc:sldMk cId="223979715" sldId="632"/>
            <ac:spMk id="54" creationId="{580A0C23-378D-4CBE-8BBC-B6D0D25543EA}"/>
          </ac:spMkLst>
        </pc:spChg>
        <pc:spChg chg="add del mod ord">
          <ac:chgData name="Nwokenna, Ola" userId="24fd04f5-1db1-4044-9d5a-a2564da48616" providerId="ADAL" clId="{069E6D5C-44E2-4543-A9E5-23AB25AAE2AA}" dt="2019-05-28T11:09:14.740" v="6747"/>
          <ac:spMkLst>
            <pc:docMk/>
            <pc:sldMk cId="223979715" sldId="632"/>
            <ac:spMk id="55" creationId="{3D53F1DF-74F7-4496-B38E-6FD1F21F671B}"/>
          </ac:spMkLst>
        </pc:spChg>
        <pc:spChg chg="add del mod ord">
          <ac:chgData name="Nwokenna, Ola" userId="24fd04f5-1db1-4044-9d5a-a2564da48616" providerId="ADAL" clId="{069E6D5C-44E2-4543-A9E5-23AB25AAE2AA}" dt="2019-05-28T11:09:14.571" v="6695"/>
          <ac:spMkLst>
            <pc:docMk/>
            <pc:sldMk cId="223979715" sldId="632"/>
            <ac:spMk id="56" creationId="{3E0FAF1F-3179-4708-9EE4-3D9E41D7A7E4}"/>
          </ac:spMkLst>
        </pc:spChg>
        <pc:spChg chg="add del mod ord">
          <ac:chgData name="Nwokenna, Ola" userId="24fd04f5-1db1-4044-9d5a-a2564da48616" providerId="ADAL" clId="{069E6D5C-44E2-4543-A9E5-23AB25AAE2AA}" dt="2019-05-28T11:09:14.576" v="6697"/>
          <ac:spMkLst>
            <pc:docMk/>
            <pc:sldMk cId="223979715" sldId="632"/>
            <ac:spMk id="57" creationId="{24D6BA6D-7633-48CC-BA2D-CE6D9E61B097}"/>
          </ac:spMkLst>
        </pc:spChg>
        <pc:spChg chg="add del mod ord">
          <ac:chgData name="Nwokenna, Ola" userId="24fd04f5-1db1-4044-9d5a-a2564da48616" providerId="ADAL" clId="{069E6D5C-44E2-4543-A9E5-23AB25AAE2AA}" dt="2019-05-28T11:10:15.701" v="8460"/>
          <ac:spMkLst>
            <pc:docMk/>
            <pc:sldMk cId="223979715" sldId="632"/>
            <ac:spMk id="69" creationId="{9BDA0984-2333-4B8B-A225-538EF70DCE9A}"/>
          </ac:spMkLst>
        </pc:spChg>
        <pc:spChg chg="add del mod ord">
          <ac:chgData name="Nwokenna, Ola" userId="24fd04f5-1db1-4044-9d5a-a2564da48616" providerId="ADAL" clId="{069E6D5C-44E2-4543-A9E5-23AB25AAE2AA}" dt="2019-05-28T11:10:15.703" v="8462"/>
          <ac:spMkLst>
            <pc:docMk/>
            <pc:sldMk cId="223979715" sldId="632"/>
            <ac:spMk id="70" creationId="{2FD7E271-F57D-4486-9EA5-71590A8B7FB5}"/>
          </ac:spMkLst>
        </pc:spChg>
        <pc:spChg chg="add del mod ord">
          <ac:chgData name="Nwokenna, Ola" userId="24fd04f5-1db1-4044-9d5a-a2564da48616" providerId="ADAL" clId="{069E6D5C-44E2-4543-A9E5-23AB25AAE2AA}" dt="2019-05-28T11:10:15.706" v="8464"/>
          <ac:spMkLst>
            <pc:docMk/>
            <pc:sldMk cId="223979715" sldId="632"/>
            <ac:spMk id="71" creationId="{7BABAE92-1692-4A38-B8DF-F232272A2E82}"/>
          </ac:spMkLst>
        </pc:spChg>
        <pc:spChg chg="add del mod ord">
          <ac:chgData name="Nwokenna, Ola" userId="24fd04f5-1db1-4044-9d5a-a2564da48616" providerId="ADAL" clId="{069E6D5C-44E2-4543-A9E5-23AB25AAE2AA}" dt="2019-05-28T11:10:15.708" v="8466"/>
          <ac:spMkLst>
            <pc:docMk/>
            <pc:sldMk cId="223979715" sldId="632"/>
            <ac:spMk id="72" creationId="{5B683F2D-C139-4727-B10D-72BE76606B1D}"/>
          </ac:spMkLst>
        </pc:spChg>
        <pc:spChg chg="add del mod ord">
          <ac:chgData name="Nwokenna, Ola" userId="24fd04f5-1db1-4044-9d5a-a2564da48616" providerId="ADAL" clId="{069E6D5C-44E2-4543-A9E5-23AB25AAE2AA}" dt="2019-05-28T11:10:15.712" v="8468"/>
          <ac:spMkLst>
            <pc:docMk/>
            <pc:sldMk cId="223979715" sldId="632"/>
            <ac:spMk id="73" creationId="{F67AED00-A79C-4E20-BB70-C6B98A5E8E66}"/>
          </ac:spMkLst>
        </pc:spChg>
        <pc:spChg chg="add del mod ord">
          <ac:chgData name="Nwokenna, Ola" userId="24fd04f5-1db1-4044-9d5a-a2564da48616" providerId="ADAL" clId="{069E6D5C-44E2-4543-A9E5-23AB25AAE2AA}" dt="2019-05-28T11:10:15.715" v="8470"/>
          <ac:spMkLst>
            <pc:docMk/>
            <pc:sldMk cId="223979715" sldId="632"/>
            <ac:spMk id="74" creationId="{11CDC787-36C0-42D0-AE1E-7933AEB3C10A}"/>
          </ac:spMkLst>
        </pc:spChg>
        <pc:spChg chg="add del mod ord">
          <ac:chgData name="Nwokenna, Ola" userId="24fd04f5-1db1-4044-9d5a-a2564da48616" providerId="ADAL" clId="{069E6D5C-44E2-4543-A9E5-23AB25AAE2AA}" dt="2019-05-28T11:10:15.718" v="8472"/>
          <ac:spMkLst>
            <pc:docMk/>
            <pc:sldMk cId="223979715" sldId="632"/>
            <ac:spMk id="75" creationId="{3667A783-15D1-4889-B1D2-344550AC0B32}"/>
          </ac:spMkLst>
        </pc:spChg>
        <pc:spChg chg="add del mod ord">
          <ac:chgData name="Nwokenna, Ola" userId="24fd04f5-1db1-4044-9d5a-a2564da48616" providerId="ADAL" clId="{069E6D5C-44E2-4543-A9E5-23AB25AAE2AA}" dt="2019-05-28T11:10:15.720" v="8474"/>
          <ac:spMkLst>
            <pc:docMk/>
            <pc:sldMk cId="223979715" sldId="632"/>
            <ac:spMk id="76" creationId="{CEED4360-D480-4C0C-9B87-434FACD45F8A}"/>
          </ac:spMkLst>
        </pc:spChg>
        <pc:spChg chg="add del mod ord">
          <ac:chgData name="Nwokenna, Ola" userId="24fd04f5-1db1-4044-9d5a-a2564da48616" providerId="ADAL" clId="{069E6D5C-44E2-4543-A9E5-23AB25AAE2AA}" dt="2019-05-28T11:10:15.722" v="8476"/>
          <ac:spMkLst>
            <pc:docMk/>
            <pc:sldMk cId="223979715" sldId="632"/>
            <ac:spMk id="77" creationId="{19C0942F-7F8A-4A68-8716-2E08C3193821}"/>
          </ac:spMkLst>
        </pc:spChg>
        <pc:spChg chg="add del mod ord">
          <ac:chgData name="Nwokenna, Ola" userId="24fd04f5-1db1-4044-9d5a-a2564da48616" providerId="ADAL" clId="{069E6D5C-44E2-4543-A9E5-23AB25AAE2AA}" dt="2019-05-28T11:10:15.725" v="8478"/>
          <ac:spMkLst>
            <pc:docMk/>
            <pc:sldMk cId="223979715" sldId="632"/>
            <ac:spMk id="78" creationId="{8F8A2444-9CC5-4507-906A-F1F0E43344D5}"/>
          </ac:spMkLst>
        </pc:spChg>
        <pc:spChg chg="add del mod ord">
          <ac:chgData name="Nwokenna, Ola" userId="24fd04f5-1db1-4044-9d5a-a2564da48616" providerId="ADAL" clId="{069E6D5C-44E2-4543-A9E5-23AB25AAE2AA}" dt="2019-05-28T11:10:15.731" v="8480"/>
          <ac:spMkLst>
            <pc:docMk/>
            <pc:sldMk cId="223979715" sldId="632"/>
            <ac:spMk id="79" creationId="{754D1FB8-974A-497E-9FB1-D95B8535F1DB}"/>
          </ac:spMkLst>
        </pc:spChg>
        <pc:spChg chg="add del mod ord">
          <ac:chgData name="Nwokenna, Ola" userId="24fd04f5-1db1-4044-9d5a-a2564da48616" providerId="ADAL" clId="{069E6D5C-44E2-4543-A9E5-23AB25AAE2AA}" dt="2019-05-28T11:23:50.009" v="19285" actId="478"/>
          <ac:spMkLst>
            <pc:docMk/>
            <pc:sldMk cId="223979715" sldId="632"/>
            <ac:spMk id="84" creationId="{99869E9F-D418-4B76-A6D4-681D59597D56}"/>
          </ac:spMkLst>
        </pc:spChg>
        <pc:spChg chg="mod ord">
          <ac:chgData name="Nwokenna, Ola" userId="24fd04f5-1db1-4044-9d5a-a2564da48616" providerId="ADAL" clId="{069E6D5C-44E2-4543-A9E5-23AB25AAE2AA}" dt="2019-05-28T11:23:48.471" v="19280"/>
          <ac:spMkLst>
            <pc:docMk/>
            <pc:sldMk cId="223979715" sldId="632"/>
            <ac:spMk id="95" creationId="{7F0E77C6-5A0F-446D-9FC8-D77BE6D0C186}"/>
          </ac:spMkLst>
        </pc:spChg>
        <pc:spChg chg="add del mod">
          <ac:chgData name="Nwokenna, Ola" userId="24fd04f5-1db1-4044-9d5a-a2564da48616" providerId="ADAL" clId="{069E6D5C-44E2-4543-A9E5-23AB25AAE2AA}" dt="2019-05-28T11:22:37.659" v="17683" actId="478"/>
          <ac:spMkLst>
            <pc:docMk/>
            <pc:sldMk cId="223979715" sldId="632"/>
            <ac:spMk id="96" creationId="{2F530E61-0192-47B5-B163-9AB19C76B3C8}"/>
          </ac:spMkLst>
        </pc:spChg>
        <pc:spChg chg="add mod ord">
          <ac:chgData name="Nwokenna, Ola" userId="24fd04f5-1db1-4044-9d5a-a2564da48616" providerId="ADAL" clId="{069E6D5C-44E2-4543-A9E5-23AB25AAE2AA}" dt="2019-05-28T11:23:48.475" v="19282"/>
          <ac:spMkLst>
            <pc:docMk/>
            <pc:sldMk cId="223979715" sldId="632"/>
            <ac:spMk id="97" creationId="{2B5BE31A-91AB-4D2A-A262-907EE5636D18}"/>
          </ac:spMkLst>
        </pc:spChg>
        <pc:spChg chg="add mod ord">
          <ac:chgData name="Nwokenna, Ola" userId="24fd04f5-1db1-4044-9d5a-a2564da48616" providerId="ADAL" clId="{069E6D5C-44E2-4543-A9E5-23AB25AAE2AA}" dt="2019-05-28T11:23:48.463" v="19272"/>
          <ac:spMkLst>
            <pc:docMk/>
            <pc:sldMk cId="223979715" sldId="632"/>
            <ac:spMk id="107" creationId="{6EAAF1AB-EB7C-424D-9AEA-12C3407DB003}"/>
          </ac:spMkLst>
        </pc:spChg>
        <pc:spChg chg="add mod ord">
          <ac:chgData name="Nwokenna, Ola" userId="24fd04f5-1db1-4044-9d5a-a2564da48616" providerId="ADAL" clId="{069E6D5C-44E2-4543-A9E5-23AB25AAE2AA}" dt="2019-05-28T11:23:48.465" v="19274"/>
          <ac:spMkLst>
            <pc:docMk/>
            <pc:sldMk cId="223979715" sldId="632"/>
            <ac:spMk id="109" creationId="{737C054D-612E-454D-9250-7DB3FCE5323F}"/>
          </ac:spMkLst>
        </pc:spChg>
        <pc:spChg chg="add mod ord">
          <ac:chgData name="Nwokenna, Ola" userId="24fd04f5-1db1-4044-9d5a-a2564da48616" providerId="ADAL" clId="{069E6D5C-44E2-4543-A9E5-23AB25AAE2AA}" dt="2019-05-28T11:23:48.467" v="19276"/>
          <ac:spMkLst>
            <pc:docMk/>
            <pc:sldMk cId="223979715" sldId="632"/>
            <ac:spMk id="111" creationId="{D44B9498-72B1-4A9A-B9D4-888E470E5F29}"/>
          </ac:spMkLst>
        </pc:spChg>
        <pc:graphicFrameChg chg="add del mod">
          <ac:chgData name="Nwokenna, Ola" userId="24fd04f5-1db1-4044-9d5a-a2564da48616" providerId="ADAL" clId="{069E6D5C-44E2-4543-A9E5-23AB25AAE2AA}" dt="2019-05-28T11:08:22.814" v="3934"/>
          <ac:graphicFrameMkLst>
            <pc:docMk/>
            <pc:sldMk cId="223979715" sldId="632"/>
            <ac:graphicFrameMk id="18" creationId="{FDCA861B-C152-43BF-8463-DD1C1C15DDD5}"/>
          </ac:graphicFrameMkLst>
        </pc:graphicFrameChg>
        <pc:graphicFrameChg chg="add mod ord">
          <ac:chgData name="Nwokenna, Ola" userId="24fd04f5-1db1-4044-9d5a-a2564da48616" providerId="ADAL" clId="{069E6D5C-44E2-4543-A9E5-23AB25AAE2AA}" dt="2019-05-28T11:23:48.533" v="19284"/>
          <ac:graphicFrameMkLst>
            <pc:docMk/>
            <pc:sldMk cId="223979715" sldId="632"/>
            <ac:graphicFrameMk id="19" creationId="{D6598E60-5402-47F4-ABD5-E3D9AFBFC2E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26.289" v="3983"/>
          <ac:graphicFrameMkLst>
            <pc:docMk/>
            <pc:sldMk cId="223979715" sldId="632"/>
            <ac:graphicFrameMk id="20" creationId="{7E62B747-14C7-4057-8C00-685240E12B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27.790" v="4030"/>
          <ac:graphicFrameMkLst>
            <pc:docMk/>
            <pc:sldMk cId="223979715" sldId="632"/>
            <ac:graphicFrameMk id="21" creationId="{8CCD93CC-817C-4B80-A381-9C64A162692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28.041" v="4065"/>
          <ac:graphicFrameMkLst>
            <pc:docMk/>
            <pc:sldMk cId="223979715" sldId="632"/>
            <ac:graphicFrameMk id="22" creationId="{87C80D96-9B33-4E33-ABF7-7E67BBFBD1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38.739" v="4128"/>
          <ac:graphicFrameMkLst>
            <pc:docMk/>
            <pc:sldMk cId="223979715" sldId="632"/>
            <ac:graphicFrameMk id="23" creationId="{EE9504C1-A10E-46A7-98D0-91C0063634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1.741" v="4179"/>
          <ac:graphicFrameMkLst>
            <pc:docMk/>
            <pc:sldMk cId="223979715" sldId="632"/>
            <ac:graphicFrameMk id="24" creationId="{15BADE85-3DD0-4008-86F2-7E56949A0FB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4.463" v="4372"/>
          <ac:graphicFrameMkLst>
            <pc:docMk/>
            <pc:sldMk cId="223979715" sldId="632"/>
            <ac:graphicFrameMk id="25" creationId="{2D871EF2-FBF1-46D2-8438-D87AF045629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6.899" v="4495"/>
          <ac:graphicFrameMkLst>
            <pc:docMk/>
            <pc:sldMk cId="223979715" sldId="632"/>
            <ac:graphicFrameMk id="28" creationId="{891F264C-C47A-4516-B75B-EC37B5F378C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9.347" v="4620"/>
          <ac:graphicFrameMkLst>
            <pc:docMk/>
            <pc:sldMk cId="223979715" sldId="632"/>
            <ac:graphicFrameMk id="30" creationId="{073AED7A-EE67-44F3-9949-87654721723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1.388" v="4796"/>
          <ac:graphicFrameMkLst>
            <pc:docMk/>
            <pc:sldMk cId="223979715" sldId="632"/>
            <ac:graphicFrameMk id="32" creationId="{89AD2AF0-F2D2-43B8-A501-8C351776E0D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2.092" v="4976"/>
          <ac:graphicFrameMkLst>
            <pc:docMk/>
            <pc:sldMk cId="223979715" sldId="632"/>
            <ac:graphicFrameMk id="35" creationId="{0FAC835F-A806-40FB-803F-76D143A92EB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4.832" v="5109"/>
          <ac:graphicFrameMkLst>
            <pc:docMk/>
            <pc:sldMk cId="223979715" sldId="632"/>
            <ac:graphicFrameMk id="38" creationId="{E5A86AA7-E102-420C-B5C4-5756665D9A3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7.373" v="5156"/>
          <ac:graphicFrameMkLst>
            <pc:docMk/>
            <pc:sldMk cId="223979715" sldId="632"/>
            <ac:graphicFrameMk id="39" creationId="{89DE8F5A-2EFA-4B8C-A029-0173456A8F6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9.520" v="5354"/>
          <ac:graphicFrameMkLst>
            <pc:docMk/>
            <pc:sldMk cId="223979715" sldId="632"/>
            <ac:graphicFrameMk id="40" creationId="{AC8E7D0F-5346-4D98-AB62-85FB8509E04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2.862" v="5660"/>
          <ac:graphicFrameMkLst>
            <pc:docMk/>
            <pc:sldMk cId="223979715" sldId="632"/>
            <ac:graphicFrameMk id="44" creationId="{80A7E3BC-331F-4A27-BBE7-3111004BD20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3.318" v="5814"/>
          <ac:graphicFrameMkLst>
            <pc:docMk/>
            <pc:sldMk cId="223979715" sldId="632"/>
            <ac:graphicFrameMk id="48" creationId="{1F77C67D-FCD2-4BE6-A231-F809E4EC68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6.218" v="5991"/>
          <ac:graphicFrameMkLst>
            <pc:docMk/>
            <pc:sldMk cId="223979715" sldId="632"/>
            <ac:graphicFrameMk id="50" creationId="{716530EB-A865-40F2-B61C-E6E3BE47896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7.492" v="6053"/>
          <ac:graphicFrameMkLst>
            <pc:docMk/>
            <pc:sldMk cId="223979715" sldId="632"/>
            <ac:graphicFrameMk id="51" creationId="{6F83ADBD-67C6-455F-A987-BA64D499A22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11.438" v="6637"/>
          <ac:graphicFrameMkLst>
            <pc:docMk/>
            <pc:sldMk cId="223979715" sldId="632"/>
            <ac:graphicFrameMk id="53" creationId="{5C11C1D4-0E0E-4CD6-89E5-33F3BC84C1A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14.863" v="6816"/>
          <ac:graphicFrameMkLst>
            <pc:docMk/>
            <pc:sldMk cId="223979715" sldId="632"/>
            <ac:graphicFrameMk id="61" creationId="{C9150A03-E32E-4F25-9F79-32DC3B14A41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0.530" v="6929"/>
          <ac:graphicFrameMkLst>
            <pc:docMk/>
            <pc:sldMk cId="223979715" sldId="632"/>
            <ac:graphicFrameMk id="62" creationId="{58C10C57-81C0-46B2-87AB-8EC9A1ACC5E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3.537" v="7066"/>
          <ac:graphicFrameMkLst>
            <pc:docMk/>
            <pc:sldMk cId="223979715" sldId="632"/>
            <ac:graphicFrameMk id="63" creationId="{794F1F59-84B5-4EB9-A4B7-07439647878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6.309" v="7203"/>
          <ac:graphicFrameMkLst>
            <pc:docMk/>
            <pc:sldMk cId="223979715" sldId="632"/>
            <ac:graphicFrameMk id="64" creationId="{DB872E3F-A9F1-4242-87F3-B66245901D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7.853" v="7292"/>
          <ac:graphicFrameMkLst>
            <pc:docMk/>
            <pc:sldMk cId="223979715" sldId="632"/>
            <ac:graphicFrameMk id="65" creationId="{BF249AE6-6279-48CA-A7C4-90E0A811470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52.964" v="7374"/>
          <ac:graphicFrameMkLst>
            <pc:docMk/>
            <pc:sldMk cId="223979715" sldId="632"/>
            <ac:graphicFrameMk id="66" creationId="{2E3A89B9-056A-43B8-9416-5D300E826FB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56.689" v="7467"/>
          <ac:graphicFrameMkLst>
            <pc:docMk/>
            <pc:sldMk cId="223979715" sldId="632"/>
            <ac:graphicFrameMk id="67" creationId="{EAAAD107-70B2-46B4-8EDA-FE4AD383AE5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09.490" v="8305"/>
          <ac:graphicFrameMkLst>
            <pc:docMk/>
            <pc:sldMk cId="223979715" sldId="632"/>
            <ac:graphicFrameMk id="68" creationId="{A2728DA2-4489-4E34-B4C4-C72C7F2D7B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09.924" v="8398"/>
          <ac:graphicFrameMkLst>
            <pc:docMk/>
            <pc:sldMk cId="223979715" sldId="632"/>
            <ac:graphicFrameMk id="80" creationId="{8D4515B0-710B-4210-95CB-1F096D58BAB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15.740" v="8481"/>
          <ac:graphicFrameMkLst>
            <pc:docMk/>
            <pc:sldMk cId="223979715" sldId="632"/>
            <ac:graphicFrameMk id="81" creationId="{F4B8B57D-6034-4CF7-A618-998EA027B3F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17.547" v="8598"/>
          <ac:graphicFrameMkLst>
            <pc:docMk/>
            <pc:sldMk cId="223979715" sldId="632"/>
            <ac:graphicFrameMk id="82" creationId="{28B4DA42-16C0-479A-A68C-C8420111C81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09.767" v="8760"/>
          <ac:graphicFrameMkLst>
            <pc:docMk/>
            <pc:sldMk cId="223979715" sldId="632"/>
            <ac:graphicFrameMk id="83" creationId="{FBBB913C-8D13-4FF7-9E2B-383F57584CD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14.490" v="8927"/>
          <ac:graphicFrameMkLst>
            <pc:docMk/>
            <pc:sldMk cId="223979715" sldId="632"/>
            <ac:graphicFrameMk id="85" creationId="{DF57EC29-C71D-4668-8EBF-681E3370840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17.487" v="9094"/>
          <ac:graphicFrameMkLst>
            <pc:docMk/>
            <pc:sldMk cId="223979715" sldId="632"/>
            <ac:graphicFrameMk id="86" creationId="{42480CFA-BABC-4863-83D5-BB5EC95C3AF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19.786" v="9261"/>
          <ac:graphicFrameMkLst>
            <pc:docMk/>
            <pc:sldMk cId="223979715" sldId="632"/>
            <ac:graphicFrameMk id="87" creationId="{352ED7A3-A0AE-4517-8329-3D9D6D51672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30.835" v="9364"/>
          <ac:graphicFrameMkLst>
            <pc:docMk/>
            <pc:sldMk cId="223979715" sldId="632"/>
            <ac:graphicFrameMk id="88" creationId="{8F4AA01A-36B8-4383-B1CD-A4BCA9F0A6E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33.160" v="9477"/>
          <ac:graphicFrameMkLst>
            <pc:docMk/>
            <pc:sldMk cId="223979715" sldId="632"/>
            <ac:graphicFrameMk id="89" creationId="{B66F6EFD-49E0-4246-B94D-46588BF3F31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4.319" v="9590"/>
          <ac:graphicFrameMkLst>
            <pc:docMk/>
            <pc:sldMk cId="223979715" sldId="632"/>
            <ac:graphicFrameMk id="90" creationId="{8DEA677F-6847-47A4-A8CD-C7285BEE8D0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6.693" v="9699"/>
          <ac:graphicFrameMkLst>
            <pc:docMk/>
            <pc:sldMk cId="223979715" sldId="632"/>
            <ac:graphicFrameMk id="91" creationId="{04251383-69C8-487E-BC6A-5E42A9017A4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8.619" v="9808"/>
          <ac:graphicFrameMkLst>
            <pc:docMk/>
            <pc:sldMk cId="223979715" sldId="632"/>
            <ac:graphicFrameMk id="92" creationId="{A528E993-E01A-46B6-B103-9E254939AB2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9.260" v="9917"/>
          <ac:graphicFrameMkLst>
            <pc:docMk/>
            <pc:sldMk cId="223979715" sldId="632"/>
            <ac:graphicFrameMk id="93" creationId="{1E7C9C32-22E6-4388-95DE-9EC953C4DB4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2:53.980" v="17737"/>
          <ac:graphicFrameMkLst>
            <pc:docMk/>
            <pc:sldMk cId="223979715" sldId="632"/>
            <ac:graphicFrameMk id="94" creationId="{8551E0BF-9E2F-4309-9D8E-3ED827AEC80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2:56.369" v="17822"/>
          <ac:graphicFrameMkLst>
            <pc:docMk/>
            <pc:sldMk cId="223979715" sldId="632"/>
            <ac:graphicFrameMk id="98" creationId="{95D814A9-815B-450D-B9EB-D9DC3FE1DA4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2:59.369" v="17921"/>
          <ac:graphicFrameMkLst>
            <pc:docMk/>
            <pc:sldMk cId="223979715" sldId="632"/>
            <ac:graphicFrameMk id="99" creationId="{427145E6-D1CB-4CC4-BCCB-5246220C23D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01.815" v="18023"/>
          <ac:graphicFrameMkLst>
            <pc:docMk/>
            <pc:sldMk cId="223979715" sldId="632"/>
            <ac:graphicFrameMk id="100" creationId="{A9BA5F6D-D4A4-4939-9513-4D2A94550AE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07.751" v="18133"/>
          <ac:graphicFrameMkLst>
            <pc:docMk/>
            <pc:sldMk cId="223979715" sldId="632"/>
            <ac:graphicFrameMk id="101" creationId="{8C869096-AD0D-44D9-8712-8FDBC787FAD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10.162" v="18230"/>
          <ac:graphicFrameMkLst>
            <pc:docMk/>
            <pc:sldMk cId="223979715" sldId="632"/>
            <ac:graphicFrameMk id="102" creationId="{7F33625E-86F7-40EB-BFE4-AF25D1E25D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24.562" v="18401"/>
          <ac:graphicFrameMkLst>
            <pc:docMk/>
            <pc:sldMk cId="223979715" sldId="632"/>
            <ac:graphicFrameMk id="103" creationId="{5537EB9A-5B9C-49BC-B045-907EACC496E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1.520" v="18476"/>
          <ac:graphicFrameMkLst>
            <pc:docMk/>
            <pc:sldMk cId="223979715" sldId="632"/>
            <ac:graphicFrameMk id="104" creationId="{4BFA0F39-8A92-442D-9E2C-EE4F971FB3A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4.371" v="18591"/>
          <ac:graphicFrameMkLst>
            <pc:docMk/>
            <pc:sldMk cId="223979715" sldId="632"/>
            <ac:graphicFrameMk id="105" creationId="{259FA576-6ABF-4DE4-AFA0-EBF6EDDD8B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4.960" v="18705"/>
          <ac:graphicFrameMkLst>
            <pc:docMk/>
            <pc:sldMk cId="223979715" sldId="632"/>
            <ac:graphicFrameMk id="106" creationId="{F530568E-43AD-4124-8831-A9D46E14ABB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6.857" v="18821"/>
          <ac:graphicFrameMkLst>
            <pc:docMk/>
            <pc:sldMk cId="223979715" sldId="632"/>
            <ac:graphicFrameMk id="108" creationId="{6338D56A-F0B3-4027-A448-5305B725F65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7.959" v="18939"/>
          <ac:graphicFrameMkLst>
            <pc:docMk/>
            <pc:sldMk cId="223979715" sldId="632"/>
            <ac:graphicFrameMk id="110" creationId="{6D34A44D-C8CD-456D-8A0D-0083D55F8C3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42.727" v="19041"/>
          <ac:graphicFrameMkLst>
            <pc:docMk/>
            <pc:sldMk cId="223979715" sldId="632"/>
            <ac:graphicFrameMk id="112" creationId="{3097F42D-9A34-4903-A7C6-2BAA8A65E2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46.471" v="19131"/>
          <ac:graphicFrameMkLst>
            <pc:docMk/>
            <pc:sldMk cId="223979715" sldId="632"/>
            <ac:graphicFrameMk id="113" creationId="{ABD58E86-8F9D-490C-8CAB-7210E5C267D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48.256" v="19223"/>
          <ac:graphicFrameMkLst>
            <pc:docMk/>
            <pc:sldMk cId="223979715" sldId="632"/>
            <ac:graphicFrameMk id="114" creationId="{736C246D-CD4A-4EA4-B611-8E9514344D74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1:23:48.441" v="19252"/>
          <ac:graphicFrameMkLst>
            <pc:docMk/>
            <pc:sldMk cId="223979715" sldId="632"/>
            <ac:graphicFrameMk id="115" creationId="{FD9A1FBA-067F-4839-B4E4-719C3EE8699F}"/>
          </ac:graphicFrameMkLst>
        </pc:graphicFrameChg>
        <pc:cxnChg chg="add mod ord">
          <ac:chgData name="Nwokenna, Ola" userId="24fd04f5-1db1-4044-9d5a-a2564da48616" providerId="ADAL" clId="{069E6D5C-44E2-4543-A9E5-23AB25AAE2AA}" dt="2019-05-28T11:23:48.443" v="19254"/>
          <ac:cxnSpMkLst>
            <pc:docMk/>
            <pc:sldMk cId="223979715" sldId="632"/>
            <ac:cxnSpMk id="17" creationId="{2202F774-1B67-4AED-9BC8-34935C490277}"/>
          </ac:cxnSpMkLst>
        </pc:cxnChg>
        <pc:cxnChg chg="add del mod ord">
          <ac:chgData name="Nwokenna, Ola" userId="24fd04f5-1db1-4044-9d5a-a2564da48616" providerId="ADAL" clId="{069E6D5C-44E2-4543-A9E5-23AB25AAE2AA}" dt="2019-05-28T11:09:06.172" v="5946"/>
          <ac:cxnSpMkLst>
            <pc:docMk/>
            <pc:sldMk cId="223979715" sldId="632"/>
            <ac:cxnSpMk id="43" creationId="{D13C3AD2-B9F2-4F15-9D12-F08633C6E7AD}"/>
          </ac:cxnSpMkLst>
        </pc:cxnChg>
        <pc:cxnChg chg="add del mod ord">
          <ac:chgData name="Nwokenna, Ola" userId="24fd04f5-1db1-4044-9d5a-a2564da48616" providerId="ADAL" clId="{069E6D5C-44E2-4543-A9E5-23AB25AAE2AA}" dt="2019-05-28T11:09:05.944" v="5874"/>
          <ac:cxnSpMkLst>
            <pc:docMk/>
            <pc:sldMk cId="223979715" sldId="632"/>
            <ac:cxnSpMk id="47" creationId="{6596F310-C80F-48B0-BE62-00C6E614C5A6}"/>
          </ac:cxnSpMkLst>
        </pc:cxnChg>
        <pc:cxnChg chg="add del mod ord">
          <ac:chgData name="Nwokenna, Ola" userId="24fd04f5-1db1-4044-9d5a-a2564da48616" providerId="ADAL" clId="{069E6D5C-44E2-4543-A9E5-23AB25AAE2AA}" dt="2019-05-28T11:09:14.742" v="6749"/>
          <ac:cxnSpMkLst>
            <pc:docMk/>
            <pc:sldMk cId="223979715" sldId="632"/>
            <ac:cxnSpMk id="58" creationId="{B62F797A-D9A3-4D1A-94C7-1C3B42D09080}"/>
          </ac:cxnSpMkLst>
        </pc:cxnChg>
        <pc:cxnChg chg="add del mod ord">
          <ac:chgData name="Nwokenna, Ola" userId="24fd04f5-1db1-4044-9d5a-a2564da48616" providerId="ADAL" clId="{069E6D5C-44E2-4543-A9E5-23AB25AAE2AA}" dt="2019-05-28T11:09:14.743" v="6751"/>
          <ac:cxnSpMkLst>
            <pc:docMk/>
            <pc:sldMk cId="223979715" sldId="632"/>
            <ac:cxnSpMk id="59" creationId="{0A421ACA-CEBF-4FD7-AF28-96561A7D93F7}"/>
          </ac:cxnSpMkLst>
        </pc:cxnChg>
        <pc:cxnChg chg="add del mod ord">
          <ac:chgData name="Nwokenna, Ola" userId="24fd04f5-1db1-4044-9d5a-a2564da48616" providerId="ADAL" clId="{069E6D5C-44E2-4543-A9E5-23AB25AAE2AA}" dt="2019-05-28T11:09:14.745" v="6753"/>
          <ac:cxnSpMkLst>
            <pc:docMk/>
            <pc:sldMk cId="223979715" sldId="632"/>
            <ac:cxnSpMk id="60" creationId="{6C9C666C-6A24-4D65-8993-0549DD26BF6A}"/>
          </ac:cxnSpMkLst>
        </pc:cxnChg>
      </pc:sldChg>
      <pc:sldChg chg="addSp delSp modSp add">
        <pc:chgData name="Nwokenna, Ola" userId="24fd04f5-1db1-4044-9d5a-a2564da48616" providerId="ADAL" clId="{069E6D5C-44E2-4543-A9E5-23AB25AAE2AA}" dt="2019-05-28T12:33:51.941" v="42792"/>
        <pc:sldMkLst>
          <pc:docMk/>
          <pc:sldMk cId="649956191" sldId="633"/>
        </pc:sldMkLst>
        <pc:spChg chg="mod ord">
          <ac:chgData name="Nwokenna, Ola" userId="24fd04f5-1db1-4044-9d5a-a2564da48616" providerId="ADAL" clId="{069E6D5C-44E2-4543-A9E5-23AB25AAE2AA}" dt="2019-05-28T12:33:51.862" v="42735"/>
          <ac:spMkLst>
            <pc:docMk/>
            <pc:sldMk cId="649956191" sldId="633"/>
            <ac:spMk id="2" creationId="{A06263D5-7442-4CE4-9E5E-394B91A8AF1B}"/>
          </ac:spMkLst>
        </pc:spChg>
        <pc:spChg chg="del mod ord">
          <ac:chgData name="Nwokenna, Ola" userId="24fd04f5-1db1-4044-9d5a-a2564da48616" providerId="ADAL" clId="{069E6D5C-44E2-4543-A9E5-23AB25AAE2AA}" dt="2019-05-28T11:15:30.612" v="10165" actId="478"/>
          <ac:spMkLst>
            <pc:docMk/>
            <pc:sldMk cId="649956191" sldId="633"/>
            <ac:spMk id="3" creationId="{050D9F3D-BD2E-4EA9-9B16-919E5B481EF6}"/>
          </ac:spMkLst>
        </pc:spChg>
        <pc:spChg chg="del mod ord">
          <ac:chgData name="Nwokenna, Ola" userId="24fd04f5-1db1-4044-9d5a-a2564da48616" providerId="ADAL" clId="{069E6D5C-44E2-4543-A9E5-23AB25AAE2AA}" dt="2019-05-28T11:23:59.022" v="19286" actId="478"/>
          <ac:spMkLst>
            <pc:docMk/>
            <pc:sldMk cId="649956191" sldId="633"/>
            <ac:spMk id="4" creationId="{636F4C3A-09AA-4840-BA6B-FF42C3E99B85}"/>
          </ac:spMkLst>
        </pc:spChg>
        <pc:spChg chg="mod ord">
          <ac:chgData name="Nwokenna, Ola" userId="24fd04f5-1db1-4044-9d5a-a2564da48616" providerId="ADAL" clId="{069E6D5C-44E2-4543-A9E5-23AB25AAE2AA}" dt="2019-05-28T12:33:51.864" v="42737"/>
          <ac:spMkLst>
            <pc:docMk/>
            <pc:sldMk cId="649956191" sldId="633"/>
            <ac:spMk id="5" creationId="{E74BB043-350E-46D5-B02F-F48CB9C58A0E}"/>
          </ac:spMkLst>
        </pc:spChg>
        <pc:spChg chg="add mod ord">
          <ac:chgData name="Nwokenna, Ola" userId="24fd04f5-1db1-4044-9d5a-a2564da48616" providerId="ADAL" clId="{069E6D5C-44E2-4543-A9E5-23AB25AAE2AA}" dt="2019-05-28T12:33:51.860" v="42733"/>
          <ac:spMkLst>
            <pc:docMk/>
            <pc:sldMk cId="649956191" sldId="633"/>
            <ac:spMk id="6" creationId="{6BF73A03-4A3C-4C2D-8FB2-7E112C8DD63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0" creationId="{17D764D5-FA1D-4346-9FB5-DE3C69F8BD8D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1" creationId="{ABB7661A-E303-4641-A70C-A884CF3A898A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2" creationId="{EDE2C6E4-86F9-4ECA-86F8-F619AD5A42AD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3" creationId="{43D3F0EA-23C1-4D12-B51C-0518EBE46092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4" creationId="{495BEA5B-7EDA-472F-962C-BC53BC16C8F3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5" creationId="{2C195665-6933-4353-8FF7-013CCE806ABC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6" creationId="{AB69BF22-8E51-4564-B22E-A70A72D3487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7" creationId="{F01D6011-8B90-4EB0-ACE5-A8F9FB9B6462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8" creationId="{2A929E4B-95D4-4F21-B36A-9AB5ADD9F1C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9" creationId="{DF9E91D8-63F9-4B55-B3F3-F6D0576F2857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0" creationId="{618829D7-2679-4280-97BB-88B97A319008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6" creationId="{0A686C5A-A664-4DCD-95AE-5E478AF51603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7" creationId="{4F0B0748-A284-430E-98B4-F942CC5B8D8A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8" creationId="{7B22ADF5-C131-4E51-9D60-9B02FE28D737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9" creationId="{B7B1AED9-3C48-4479-BBDA-767CDBD4371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0" creationId="{45097FA6-3E4B-4967-B897-88400274AB02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1" creationId="{646F3C44-9F77-4487-9E46-2BD8DE248D36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2" creationId="{7DA6A0F9-C22A-4EC7-B4F3-1BC847D1A42B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3" creationId="{9D1502FB-F87A-4B66-9393-A807528ACC84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4" creationId="{707A2D45-606B-4070-AB43-DD0F8E2C1353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5" creationId="{B2F4AEBF-4E7C-49A0-B824-0B71DAA524A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6" creationId="{28369F6D-4298-406E-B701-607B1027C496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0" creationId="{F93507BA-1CDD-4553-B0D8-B3655C579805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1" creationId="{A6FF7723-C5E6-4086-A706-247FCEA49D96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2" creationId="{FC013C8A-D394-4617-AA4B-FD1B822DE2F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3" creationId="{86821386-D827-4E13-AB84-C89BE323584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4" creationId="{94748D36-065A-4143-90F6-DAAD521A1B8D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5" creationId="{A5C29503-6416-4801-8D51-F87A8E85A391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6" creationId="{175E0665-D8B1-42FE-80CE-8CEF2C7559A7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7" creationId="{33E3E017-7D6C-4924-B73D-12BE29C85708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8" creationId="{08205CA2-C822-4D76-B5AB-0F169D4DDD9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9" creationId="{3846DFB6-F488-4719-A75F-A39C96F025C1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50" creationId="{6A1190DB-8EC1-4131-A3C8-09FEF9E663B3}"/>
          </ac:spMkLst>
        </pc:spChg>
        <pc:spChg chg="add del mod ord">
          <ac:chgData name="Nwokenna, Ola" userId="24fd04f5-1db1-4044-9d5a-a2564da48616" providerId="ADAL" clId="{069E6D5C-44E2-4543-A9E5-23AB25AAE2AA}" dt="2019-05-28T11:17:34.400" v="12426" actId="478"/>
          <ac:spMkLst>
            <pc:docMk/>
            <pc:sldMk cId="649956191" sldId="633"/>
            <ac:spMk id="55" creationId="{6EFE48A5-86E8-4076-8BEE-94E821536CF8}"/>
          </ac:spMkLst>
        </pc:spChg>
        <pc:spChg chg="add del mod ord">
          <ac:chgData name="Nwokenna, Ola" userId="24fd04f5-1db1-4044-9d5a-a2564da48616" providerId="ADAL" clId="{069E6D5C-44E2-4543-A9E5-23AB25AAE2AA}" dt="2019-05-28T11:17:35.908" v="12427" actId="478"/>
          <ac:spMkLst>
            <pc:docMk/>
            <pc:sldMk cId="649956191" sldId="633"/>
            <ac:spMk id="56" creationId="{36E1D209-5B38-4741-930C-3FF8E5D2D9B6}"/>
          </ac:spMkLst>
        </pc:spChg>
        <pc:spChg chg="add del mod">
          <ac:chgData name="Nwokenna, Ola" userId="24fd04f5-1db1-4044-9d5a-a2564da48616" providerId="ADAL" clId="{069E6D5C-44E2-4543-A9E5-23AB25AAE2AA}" dt="2019-05-28T11:17:51.144" v="12454" actId="478"/>
          <ac:spMkLst>
            <pc:docMk/>
            <pc:sldMk cId="649956191" sldId="633"/>
            <ac:spMk id="63" creationId="{92290985-BD59-452B-A9FC-337909EB3EF9}"/>
          </ac:spMkLst>
        </pc:spChg>
        <pc:spChg chg="add del mod">
          <ac:chgData name="Nwokenna, Ola" userId="24fd04f5-1db1-4044-9d5a-a2564da48616" providerId="ADAL" clId="{069E6D5C-44E2-4543-A9E5-23AB25AAE2AA}" dt="2019-05-28T11:17:55.408" v="12561"/>
          <ac:spMkLst>
            <pc:docMk/>
            <pc:sldMk cId="649956191" sldId="633"/>
            <ac:spMk id="64" creationId="{0F605D02-44C0-4AA3-8D40-BEE0CFB4FDD6}"/>
          </ac:spMkLst>
        </pc:spChg>
        <pc:spChg chg="add del mod">
          <ac:chgData name="Nwokenna, Ola" userId="24fd04f5-1db1-4044-9d5a-a2564da48616" providerId="ADAL" clId="{069E6D5C-44E2-4543-A9E5-23AB25AAE2AA}" dt="2019-05-28T11:17:55.634" v="12614"/>
          <ac:spMkLst>
            <pc:docMk/>
            <pc:sldMk cId="649956191" sldId="633"/>
            <ac:spMk id="65" creationId="{86BDFFE2-01B5-425F-8419-10285AA2FE57}"/>
          </ac:spMkLst>
        </pc:spChg>
        <pc:spChg chg="add del mod">
          <ac:chgData name="Nwokenna, Ola" userId="24fd04f5-1db1-4044-9d5a-a2564da48616" providerId="ADAL" clId="{069E6D5C-44E2-4543-A9E5-23AB25AAE2AA}" dt="2019-05-28T11:17:55.832" v="12667"/>
          <ac:spMkLst>
            <pc:docMk/>
            <pc:sldMk cId="649956191" sldId="633"/>
            <ac:spMk id="66" creationId="{712EB1E8-FFE9-47DB-908F-C22286501CBB}"/>
          </ac:spMkLst>
        </pc:spChg>
        <pc:spChg chg="add del mod">
          <ac:chgData name="Nwokenna, Ola" userId="24fd04f5-1db1-4044-9d5a-a2564da48616" providerId="ADAL" clId="{069E6D5C-44E2-4543-A9E5-23AB25AAE2AA}" dt="2019-05-28T11:17:56.035" v="12720"/>
          <ac:spMkLst>
            <pc:docMk/>
            <pc:sldMk cId="649956191" sldId="633"/>
            <ac:spMk id="67" creationId="{CC82D983-E009-41C9-8C24-1E921EE2FF22}"/>
          </ac:spMkLst>
        </pc:spChg>
        <pc:spChg chg="add del mod">
          <ac:chgData name="Nwokenna, Ola" userId="24fd04f5-1db1-4044-9d5a-a2564da48616" providerId="ADAL" clId="{069E6D5C-44E2-4543-A9E5-23AB25AAE2AA}" dt="2019-05-28T11:17:56.237" v="12773"/>
          <ac:spMkLst>
            <pc:docMk/>
            <pc:sldMk cId="649956191" sldId="633"/>
            <ac:spMk id="68" creationId="{4F9EA384-B4FE-4AD4-B490-BC53470298A4}"/>
          </ac:spMkLst>
        </pc:spChg>
        <pc:spChg chg="add del mod">
          <ac:chgData name="Nwokenna, Ola" userId="24fd04f5-1db1-4044-9d5a-a2564da48616" providerId="ADAL" clId="{069E6D5C-44E2-4543-A9E5-23AB25AAE2AA}" dt="2019-05-28T11:17:56.427" v="12826"/>
          <ac:spMkLst>
            <pc:docMk/>
            <pc:sldMk cId="649956191" sldId="633"/>
            <ac:spMk id="69" creationId="{24DC9804-721C-48E2-9B72-468C5EB8443A}"/>
          </ac:spMkLst>
        </pc:spChg>
        <pc:spChg chg="add del mod">
          <ac:chgData name="Nwokenna, Ola" userId="24fd04f5-1db1-4044-9d5a-a2564da48616" providerId="ADAL" clId="{069E6D5C-44E2-4543-A9E5-23AB25AAE2AA}" dt="2019-05-28T11:17:56.613" v="12879"/>
          <ac:spMkLst>
            <pc:docMk/>
            <pc:sldMk cId="649956191" sldId="633"/>
            <ac:spMk id="70" creationId="{2E7E35C7-85C6-427B-8AEA-5C63BAB1F5AB}"/>
          </ac:spMkLst>
        </pc:spChg>
        <pc:spChg chg="add del mod">
          <ac:chgData name="Nwokenna, Ola" userId="24fd04f5-1db1-4044-9d5a-a2564da48616" providerId="ADAL" clId="{069E6D5C-44E2-4543-A9E5-23AB25AAE2AA}" dt="2019-05-28T11:17:56.810" v="12932"/>
          <ac:spMkLst>
            <pc:docMk/>
            <pc:sldMk cId="649956191" sldId="633"/>
            <ac:spMk id="71" creationId="{0B1CF898-1BAF-4F4E-B885-3211F71909F2}"/>
          </ac:spMkLst>
        </pc:spChg>
        <pc:spChg chg="add del mod">
          <ac:chgData name="Nwokenna, Ola" userId="24fd04f5-1db1-4044-9d5a-a2564da48616" providerId="ADAL" clId="{069E6D5C-44E2-4543-A9E5-23AB25AAE2AA}" dt="2019-05-28T11:17:56.974" v="12985"/>
          <ac:spMkLst>
            <pc:docMk/>
            <pc:sldMk cId="649956191" sldId="633"/>
            <ac:spMk id="72" creationId="{86431F2D-54C6-4AAC-AD98-BE5A99EACA87}"/>
          </ac:spMkLst>
        </pc:spChg>
        <pc:spChg chg="add del mod">
          <ac:chgData name="Nwokenna, Ola" userId="24fd04f5-1db1-4044-9d5a-a2564da48616" providerId="ADAL" clId="{069E6D5C-44E2-4543-A9E5-23AB25AAE2AA}" dt="2019-05-28T11:17:57.150" v="13038"/>
          <ac:spMkLst>
            <pc:docMk/>
            <pc:sldMk cId="649956191" sldId="633"/>
            <ac:spMk id="73" creationId="{F1EC0B84-CE3D-473E-8420-E8A3D4346DD8}"/>
          </ac:spMkLst>
        </pc:spChg>
        <pc:spChg chg="add del mod">
          <ac:chgData name="Nwokenna, Ola" userId="24fd04f5-1db1-4044-9d5a-a2564da48616" providerId="ADAL" clId="{069E6D5C-44E2-4543-A9E5-23AB25AAE2AA}" dt="2019-05-28T11:17:57.368" v="13101"/>
          <ac:spMkLst>
            <pc:docMk/>
            <pc:sldMk cId="649956191" sldId="633"/>
            <ac:spMk id="75" creationId="{373215FD-C4AF-4CA7-A7D9-6C0B66FB71E3}"/>
          </ac:spMkLst>
        </pc:spChg>
        <pc:spChg chg="add del mod">
          <ac:chgData name="Nwokenna, Ola" userId="24fd04f5-1db1-4044-9d5a-a2564da48616" providerId="ADAL" clId="{069E6D5C-44E2-4543-A9E5-23AB25AAE2AA}" dt="2019-05-28T11:17:57.501" v="13154"/>
          <ac:spMkLst>
            <pc:docMk/>
            <pc:sldMk cId="649956191" sldId="633"/>
            <ac:spMk id="76" creationId="{08DAFEBF-63A6-4A85-861F-38688153D679}"/>
          </ac:spMkLst>
        </pc:spChg>
        <pc:spChg chg="add del mod">
          <ac:chgData name="Nwokenna, Ola" userId="24fd04f5-1db1-4044-9d5a-a2564da48616" providerId="ADAL" clId="{069E6D5C-44E2-4543-A9E5-23AB25AAE2AA}" dt="2019-05-28T11:17:57.635" v="13207"/>
          <ac:spMkLst>
            <pc:docMk/>
            <pc:sldMk cId="649956191" sldId="633"/>
            <ac:spMk id="77" creationId="{C6CC57A2-41A1-4792-8BBF-4F0BF6624987}"/>
          </ac:spMkLst>
        </pc:spChg>
        <pc:spChg chg="add del mod">
          <ac:chgData name="Nwokenna, Ola" userId="24fd04f5-1db1-4044-9d5a-a2564da48616" providerId="ADAL" clId="{069E6D5C-44E2-4543-A9E5-23AB25AAE2AA}" dt="2019-05-28T11:17:57.764" v="13260"/>
          <ac:spMkLst>
            <pc:docMk/>
            <pc:sldMk cId="649956191" sldId="633"/>
            <ac:spMk id="78" creationId="{C4FDFD7A-EB7E-4279-BDC9-6F3DDFDF3C37}"/>
          </ac:spMkLst>
        </pc:spChg>
        <pc:spChg chg="add del mod">
          <ac:chgData name="Nwokenna, Ola" userId="24fd04f5-1db1-4044-9d5a-a2564da48616" providerId="ADAL" clId="{069E6D5C-44E2-4543-A9E5-23AB25AAE2AA}" dt="2019-05-28T11:17:57.887" v="13313"/>
          <ac:spMkLst>
            <pc:docMk/>
            <pc:sldMk cId="649956191" sldId="633"/>
            <ac:spMk id="79" creationId="{FC80CD70-6B76-4258-9C02-E0CB75139114}"/>
          </ac:spMkLst>
        </pc:spChg>
        <pc:spChg chg="add del mod">
          <ac:chgData name="Nwokenna, Ola" userId="24fd04f5-1db1-4044-9d5a-a2564da48616" providerId="ADAL" clId="{069E6D5C-44E2-4543-A9E5-23AB25AAE2AA}" dt="2019-05-28T11:17:58.006" v="13366"/>
          <ac:spMkLst>
            <pc:docMk/>
            <pc:sldMk cId="649956191" sldId="633"/>
            <ac:spMk id="80" creationId="{047EA238-366B-407C-B179-6DAFF31A5773}"/>
          </ac:spMkLst>
        </pc:spChg>
        <pc:spChg chg="add del mod">
          <ac:chgData name="Nwokenna, Ola" userId="24fd04f5-1db1-4044-9d5a-a2564da48616" providerId="ADAL" clId="{069E6D5C-44E2-4543-A9E5-23AB25AAE2AA}" dt="2019-05-28T11:17:58.126" v="13419"/>
          <ac:spMkLst>
            <pc:docMk/>
            <pc:sldMk cId="649956191" sldId="633"/>
            <ac:spMk id="81" creationId="{686C26B7-E39C-454D-9C63-30849A9DA888}"/>
          </ac:spMkLst>
        </pc:spChg>
        <pc:spChg chg="add del mod">
          <ac:chgData name="Nwokenna, Ola" userId="24fd04f5-1db1-4044-9d5a-a2564da48616" providerId="ADAL" clId="{069E6D5C-44E2-4543-A9E5-23AB25AAE2AA}" dt="2019-05-28T11:17:58.243" v="13472"/>
          <ac:spMkLst>
            <pc:docMk/>
            <pc:sldMk cId="649956191" sldId="633"/>
            <ac:spMk id="82" creationId="{75A9B556-C653-4AC3-B0D9-DFB257D26303}"/>
          </ac:spMkLst>
        </pc:spChg>
        <pc:spChg chg="add del mod">
          <ac:chgData name="Nwokenna, Ola" userId="24fd04f5-1db1-4044-9d5a-a2564da48616" providerId="ADAL" clId="{069E6D5C-44E2-4543-A9E5-23AB25AAE2AA}" dt="2019-05-28T11:17:58.363" v="13525"/>
          <ac:spMkLst>
            <pc:docMk/>
            <pc:sldMk cId="649956191" sldId="633"/>
            <ac:spMk id="83" creationId="{FFDA543C-B4DD-44E7-A32B-178DF9C50BB5}"/>
          </ac:spMkLst>
        </pc:spChg>
        <pc:spChg chg="add del mod">
          <ac:chgData name="Nwokenna, Ola" userId="24fd04f5-1db1-4044-9d5a-a2564da48616" providerId="ADAL" clId="{069E6D5C-44E2-4543-A9E5-23AB25AAE2AA}" dt="2019-05-28T11:17:58.473" v="13578"/>
          <ac:spMkLst>
            <pc:docMk/>
            <pc:sldMk cId="649956191" sldId="633"/>
            <ac:spMk id="84" creationId="{64A0BE0A-0B32-4BF1-98C1-6073C3625545}"/>
          </ac:spMkLst>
        </pc:spChg>
        <pc:spChg chg="add del mod">
          <ac:chgData name="Nwokenna, Ola" userId="24fd04f5-1db1-4044-9d5a-a2564da48616" providerId="ADAL" clId="{069E6D5C-44E2-4543-A9E5-23AB25AAE2AA}" dt="2019-05-28T11:17:58.613" v="13634"/>
          <ac:spMkLst>
            <pc:docMk/>
            <pc:sldMk cId="649956191" sldId="633"/>
            <ac:spMk id="86" creationId="{26F8BE73-D750-4CAD-909F-51E8DFF6C2FA}"/>
          </ac:spMkLst>
        </pc:spChg>
        <pc:spChg chg="add del mod">
          <ac:chgData name="Nwokenna, Ola" userId="24fd04f5-1db1-4044-9d5a-a2564da48616" providerId="ADAL" clId="{069E6D5C-44E2-4543-A9E5-23AB25AAE2AA}" dt="2019-05-28T11:17:58.724" v="13687"/>
          <ac:spMkLst>
            <pc:docMk/>
            <pc:sldMk cId="649956191" sldId="633"/>
            <ac:spMk id="87" creationId="{88BF733A-99AC-47C5-A964-8700FAB5AF9E}"/>
          </ac:spMkLst>
        </pc:spChg>
        <pc:spChg chg="add del mod">
          <ac:chgData name="Nwokenna, Ola" userId="24fd04f5-1db1-4044-9d5a-a2564da48616" providerId="ADAL" clId="{069E6D5C-44E2-4543-A9E5-23AB25AAE2AA}" dt="2019-05-28T11:17:58.841" v="13740"/>
          <ac:spMkLst>
            <pc:docMk/>
            <pc:sldMk cId="649956191" sldId="633"/>
            <ac:spMk id="88" creationId="{FC302014-B3BC-4561-B741-9FFE41E046C6}"/>
          </ac:spMkLst>
        </pc:spChg>
        <pc:spChg chg="add del mod">
          <ac:chgData name="Nwokenna, Ola" userId="24fd04f5-1db1-4044-9d5a-a2564da48616" providerId="ADAL" clId="{069E6D5C-44E2-4543-A9E5-23AB25AAE2AA}" dt="2019-05-28T11:17:58.963" v="13793"/>
          <ac:spMkLst>
            <pc:docMk/>
            <pc:sldMk cId="649956191" sldId="633"/>
            <ac:spMk id="89" creationId="{AFA402AA-FFEF-45A6-BE21-6F216620BEDF}"/>
          </ac:spMkLst>
        </pc:spChg>
        <pc:spChg chg="add del mod">
          <ac:chgData name="Nwokenna, Ola" userId="24fd04f5-1db1-4044-9d5a-a2564da48616" providerId="ADAL" clId="{069E6D5C-44E2-4543-A9E5-23AB25AAE2AA}" dt="2019-05-28T11:17:59.092" v="13846"/>
          <ac:spMkLst>
            <pc:docMk/>
            <pc:sldMk cId="649956191" sldId="633"/>
            <ac:spMk id="90" creationId="{BEA5ADE6-9F94-4BE4-BA76-1AD86625A015}"/>
          </ac:spMkLst>
        </pc:spChg>
        <pc:spChg chg="add del mod">
          <ac:chgData name="Nwokenna, Ola" userId="24fd04f5-1db1-4044-9d5a-a2564da48616" providerId="ADAL" clId="{069E6D5C-44E2-4543-A9E5-23AB25AAE2AA}" dt="2019-05-28T11:17:59.225" v="13899"/>
          <ac:spMkLst>
            <pc:docMk/>
            <pc:sldMk cId="649956191" sldId="633"/>
            <ac:spMk id="91" creationId="{BA0DEBBC-BC7E-408A-996E-4EFFBFFCBB1A}"/>
          </ac:spMkLst>
        </pc:spChg>
        <pc:spChg chg="add del mod">
          <ac:chgData name="Nwokenna, Ola" userId="24fd04f5-1db1-4044-9d5a-a2564da48616" providerId="ADAL" clId="{069E6D5C-44E2-4543-A9E5-23AB25AAE2AA}" dt="2019-05-28T11:17:59.350" v="13952"/>
          <ac:spMkLst>
            <pc:docMk/>
            <pc:sldMk cId="649956191" sldId="633"/>
            <ac:spMk id="92" creationId="{10E5D31B-B827-498A-A99B-FCE540A13C89}"/>
          </ac:spMkLst>
        </pc:spChg>
        <pc:spChg chg="add del mod">
          <ac:chgData name="Nwokenna, Ola" userId="24fd04f5-1db1-4044-9d5a-a2564da48616" providerId="ADAL" clId="{069E6D5C-44E2-4543-A9E5-23AB25AAE2AA}" dt="2019-05-28T11:17:59.472" v="14005"/>
          <ac:spMkLst>
            <pc:docMk/>
            <pc:sldMk cId="649956191" sldId="633"/>
            <ac:spMk id="93" creationId="{D4827921-E153-483C-A8EA-6CB52B9EC136}"/>
          </ac:spMkLst>
        </pc:spChg>
        <pc:spChg chg="add del mod">
          <ac:chgData name="Nwokenna, Ola" userId="24fd04f5-1db1-4044-9d5a-a2564da48616" providerId="ADAL" clId="{069E6D5C-44E2-4543-A9E5-23AB25AAE2AA}" dt="2019-05-28T11:17:59.586" v="14058"/>
          <ac:spMkLst>
            <pc:docMk/>
            <pc:sldMk cId="649956191" sldId="633"/>
            <ac:spMk id="94" creationId="{09124423-2E5C-4171-997C-B1C2DC3526BE}"/>
          </ac:spMkLst>
        </pc:spChg>
        <pc:spChg chg="add del mod">
          <ac:chgData name="Nwokenna, Ola" userId="24fd04f5-1db1-4044-9d5a-a2564da48616" providerId="ADAL" clId="{069E6D5C-44E2-4543-A9E5-23AB25AAE2AA}" dt="2019-05-28T11:17:59.710" v="14111"/>
          <ac:spMkLst>
            <pc:docMk/>
            <pc:sldMk cId="649956191" sldId="633"/>
            <ac:spMk id="95" creationId="{842E7742-DFED-4D41-9771-4CA40C8018C0}"/>
          </ac:spMkLst>
        </pc:spChg>
        <pc:spChg chg="add mod ord">
          <ac:chgData name="Nwokenna, Ola" userId="24fd04f5-1db1-4044-9d5a-a2564da48616" providerId="ADAL" clId="{069E6D5C-44E2-4543-A9E5-23AB25AAE2AA}" dt="2019-05-28T12:33:51.881" v="42752"/>
          <ac:spMkLst>
            <pc:docMk/>
            <pc:sldMk cId="649956191" sldId="633"/>
            <ac:spMk id="97" creationId="{FBB75FFC-BAB9-4A6B-8F03-6355B11E6661}"/>
          </ac:spMkLst>
        </pc:spChg>
        <pc:spChg chg="add del mod ord">
          <ac:chgData name="Nwokenna, Ola" userId="24fd04f5-1db1-4044-9d5a-a2564da48616" providerId="ADAL" clId="{069E6D5C-44E2-4543-A9E5-23AB25AAE2AA}" dt="2019-05-28T11:18:44.911" v="14735"/>
          <ac:spMkLst>
            <pc:docMk/>
            <pc:sldMk cId="649956191" sldId="633"/>
            <ac:spMk id="98" creationId="{024C2C45-CF41-48CF-B9BF-FBB9CBB7E57F}"/>
          </ac:spMkLst>
        </pc:spChg>
        <pc:spChg chg="add del mod ord">
          <ac:chgData name="Nwokenna, Ola" userId="24fd04f5-1db1-4044-9d5a-a2564da48616" providerId="ADAL" clId="{069E6D5C-44E2-4543-A9E5-23AB25AAE2AA}" dt="2019-05-28T11:18:44.919" v="14737"/>
          <ac:spMkLst>
            <pc:docMk/>
            <pc:sldMk cId="649956191" sldId="633"/>
            <ac:spMk id="99" creationId="{A8ABF00C-2369-466E-BEFB-765DC59D7913}"/>
          </ac:spMkLst>
        </pc:spChg>
        <pc:spChg chg="add del mod ord">
          <ac:chgData name="Nwokenna, Ola" userId="24fd04f5-1db1-4044-9d5a-a2564da48616" providerId="ADAL" clId="{069E6D5C-44E2-4543-A9E5-23AB25AAE2AA}" dt="2019-05-28T11:19:12.251" v="14989"/>
          <ac:spMkLst>
            <pc:docMk/>
            <pc:sldMk cId="649956191" sldId="633"/>
            <ac:spMk id="103" creationId="{AF5C7E39-B749-4C21-8CBE-625E6E9DC5A9}"/>
          </ac:spMkLst>
        </pc:spChg>
        <pc:spChg chg="add del mod ord">
          <ac:chgData name="Nwokenna, Ola" userId="24fd04f5-1db1-4044-9d5a-a2564da48616" providerId="ADAL" clId="{069E6D5C-44E2-4543-A9E5-23AB25AAE2AA}" dt="2019-05-28T11:19:12.255" v="14993"/>
          <ac:spMkLst>
            <pc:docMk/>
            <pc:sldMk cId="649956191" sldId="633"/>
            <ac:spMk id="104" creationId="{42B659FE-90C8-446E-8282-B32A1F592ED4}"/>
          </ac:spMkLst>
        </pc:spChg>
        <pc:spChg chg="add del mod ord">
          <ac:chgData name="Nwokenna, Ola" userId="24fd04f5-1db1-4044-9d5a-a2564da48616" providerId="ADAL" clId="{069E6D5C-44E2-4543-A9E5-23AB25AAE2AA}" dt="2019-05-28T11:19:12.248" v="14987"/>
          <ac:spMkLst>
            <pc:docMk/>
            <pc:sldMk cId="649956191" sldId="633"/>
            <ac:spMk id="106" creationId="{8CB62A8C-E4BB-455E-BC2E-6D9DC2CBFC1A}"/>
          </ac:spMkLst>
        </pc:spChg>
        <pc:spChg chg="add del mod ord">
          <ac:chgData name="Nwokenna, Ola" userId="24fd04f5-1db1-4044-9d5a-a2564da48616" providerId="ADAL" clId="{069E6D5C-44E2-4543-A9E5-23AB25AAE2AA}" dt="2019-05-28T11:19:12.253" v="14991"/>
          <ac:spMkLst>
            <pc:docMk/>
            <pc:sldMk cId="649956191" sldId="633"/>
            <ac:spMk id="107" creationId="{C025FB32-9631-4851-96DA-DEAC5B17A422}"/>
          </ac:spMkLst>
        </pc:spChg>
        <pc:spChg chg="add mod ord">
          <ac:chgData name="Nwokenna, Ola" userId="24fd04f5-1db1-4044-9d5a-a2564da48616" providerId="ADAL" clId="{069E6D5C-44E2-4543-A9E5-23AB25AAE2AA}" dt="2019-05-28T12:33:51.883" v="42754"/>
          <ac:spMkLst>
            <pc:docMk/>
            <pc:sldMk cId="649956191" sldId="633"/>
            <ac:spMk id="109" creationId="{D692ECCB-AE5F-4652-B5AC-0DCABA571490}"/>
          </ac:spMkLst>
        </pc:spChg>
        <pc:spChg chg="add mod ord">
          <ac:chgData name="Nwokenna, Ola" userId="24fd04f5-1db1-4044-9d5a-a2564da48616" providerId="ADAL" clId="{069E6D5C-44E2-4543-A9E5-23AB25AAE2AA}" dt="2019-05-28T12:33:51.884" v="42756"/>
          <ac:spMkLst>
            <pc:docMk/>
            <pc:sldMk cId="649956191" sldId="633"/>
            <ac:spMk id="111" creationId="{3E1CA86E-D69D-4E7C-A021-28DBF29F97D3}"/>
          </ac:spMkLst>
        </pc:spChg>
        <pc:spChg chg="add mod ord">
          <ac:chgData name="Nwokenna, Ola" userId="24fd04f5-1db1-4044-9d5a-a2564da48616" providerId="ADAL" clId="{069E6D5C-44E2-4543-A9E5-23AB25AAE2AA}" dt="2019-05-28T12:33:51.909" v="42772"/>
          <ac:spMkLst>
            <pc:docMk/>
            <pc:sldMk cId="649956191" sldId="633"/>
            <ac:spMk id="117" creationId="{642E57FA-5BC2-4535-8B96-589D83B56A45}"/>
          </ac:spMkLst>
        </pc:spChg>
        <pc:spChg chg="add mod ord">
          <ac:chgData name="Nwokenna, Ola" userId="24fd04f5-1db1-4044-9d5a-a2564da48616" providerId="ADAL" clId="{069E6D5C-44E2-4543-A9E5-23AB25AAE2AA}" dt="2019-05-28T12:33:51.911" v="42774"/>
          <ac:spMkLst>
            <pc:docMk/>
            <pc:sldMk cId="649956191" sldId="633"/>
            <ac:spMk id="118" creationId="{31897082-CE70-4110-8017-0CAC56F99A5E}"/>
          </ac:spMkLst>
        </pc:spChg>
        <pc:spChg chg="add mod ord">
          <ac:chgData name="Nwokenna, Ola" userId="24fd04f5-1db1-4044-9d5a-a2564da48616" providerId="ADAL" clId="{069E6D5C-44E2-4543-A9E5-23AB25AAE2AA}" dt="2019-05-28T12:33:51.912" v="42776"/>
          <ac:spMkLst>
            <pc:docMk/>
            <pc:sldMk cId="649956191" sldId="633"/>
            <ac:spMk id="119" creationId="{2409E370-B84D-4C50-955E-4B09C76C1B82}"/>
          </ac:spMkLst>
        </pc:spChg>
        <pc:spChg chg="add mod ord">
          <ac:chgData name="Nwokenna, Ola" userId="24fd04f5-1db1-4044-9d5a-a2564da48616" providerId="ADAL" clId="{069E6D5C-44E2-4543-A9E5-23AB25AAE2AA}" dt="2019-05-28T12:33:51.913" v="42778"/>
          <ac:spMkLst>
            <pc:docMk/>
            <pc:sldMk cId="649956191" sldId="633"/>
            <ac:spMk id="120" creationId="{3874D667-74C3-4F9B-BCA0-24CD2C35D9EF}"/>
          </ac:spMkLst>
        </pc:spChg>
        <pc:spChg chg="add mod ord">
          <ac:chgData name="Nwokenna, Ola" userId="24fd04f5-1db1-4044-9d5a-a2564da48616" providerId="ADAL" clId="{069E6D5C-44E2-4543-A9E5-23AB25AAE2AA}" dt="2019-05-28T12:33:51.907" v="42770"/>
          <ac:spMkLst>
            <pc:docMk/>
            <pc:sldMk cId="649956191" sldId="633"/>
            <ac:spMk id="121" creationId="{C6CF97AA-6328-45B6-BA08-3016C3FAA4C4}"/>
          </ac:spMkLst>
        </pc:spChg>
        <pc:spChg chg="add del mod ord">
          <ac:chgData name="Nwokenna, Ola" userId="24fd04f5-1db1-4044-9d5a-a2564da48616" providerId="ADAL" clId="{069E6D5C-44E2-4543-A9E5-23AB25AAE2AA}" dt="2019-05-28T11:19:48.399" v="16432"/>
          <ac:spMkLst>
            <pc:docMk/>
            <pc:sldMk cId="649956191" sldId="633"/>
            <ac:spMk id="122" creationId="{AB6CE344-B77C-457B-9754-DC8248276C03}"/>
          </ac:spMkLst>
        </pc:spChg>
        <pc:spChg chg="add del mod ord">
          <ac:chgData name="Nwokenna, Ola" userId="24fd04f5-1db1-4044-9d5a-a2564da48616" providerId="ADAL" clId="{069E6D5C-44E2-4543-A9E5-23AB25AAE2AA}" dt="2019-05-28T11:19:48.402" v="16436"/>
          <ac:spMkLst>
            <pc:docMk/>
            <pc:sldMk cId="649956191" sldId="633"/>
            <ac:spMk id="123" creationId="{1E56D7DE-0522-4267-9A84-4C1B68FA7836}"/>
          </ac:spMkLst>
        </pc:spChg>
        <pc:spChg chg="add del mod ord">
          <ac:chgData name="Nwokenna, Ola" userId="24fd04f5-1db1-4044-9d5a-a2564da48616" providerId="ADAL" clId="{069E6D5C-44E2-4543-A9E5-23AB25AAE2AA}" dt="2019-05-28T11:19:48.408" v="16440"/>
          <ac:spMkLst>
            <pc:docMk/>
            <pc:sldMk cId="649956191" sldId="633"/>
            <ac:spMk id="124" creationId="{7C604575-6966-4A7C-A6C8-17D6D1D8E5EF}"/>
          </ac:spMkLst>
        </pc:spChg>
        <pc:spChg chg="add del mod ord">
          <ac:chgData name="Nwokenna, Ola" userId="24fd04f5-1db1-4044-9d5a-a2564da48616" providerId="ADAL" clId="{069E6D5C-44E2-4543-A9E5-23AB25AAE2AA}" dt="2019-05-28T11:19:48.413" v="16444"/>
          <ac:spMkLst>
            <pc:docMk/>
            <pc:sldMk cId="649956191" sldId="633"/>
            <ac:spMk id="125" creationId="{8A749C2F-AF6C-451A-A7B8-D595F63790C1}"/>
          </ac:spMkLst>
        </pc:spChg>
        <pc:spChg chg="add del mod ord">
          <ac:chgData name="Nwokenna, Ola" userId="24fd04f5-1db1-4044-9d5a-a2564da48616" providerId="ADAL" clId="{069E6D5C-44E2-4543-A9E5-23AB25AAE2AA}" dt="2019-05-28T11:19:48.417" v="16448"/>
          <ac:spMkLst>
            <pc:docMk/>
            <pc:sldMk cId="649956191" sldId="633"/>
            <ac:spMk id="126" creationId="{6F7BEFCC-2178-4BB6-AAF5-89F546B643FA}"/>
          </ac:spMkLst>
        </pc:spChg>
        <pc:spChg chg="add del mod ord">
          <ac:chgData name="Nwokenna, Ola" userId="24fd04f5-1db1-4044-9d5a-a2564da48616" providerId="ADAL" clId="{069E6D5C-44E2-4543-A9E5-23AB25AAE2AA}" dt="2019-05-28T11:19:48.419" v="16450"/>
          <ac:spMkLst>
            <pc:docMk/>
            <pc:sldMk cId="649956191" sldId="633"/>
            <ac:spMk id="127" creationId="{0D0164F9-54D4-4C8C-BD15-EE2E4AD882F2}"/>
          </ac:spMkLst>
        </pc:spChg>
        <pc:spChg chg="add del mod ord">
          <ac:chgData name="Nwokenna, Ola" userId="24fd04f5-1db1-4044-9d5a-a2564da48616" providerId="ADAL" clId="{069E6D5C-44E2-4543-A9E5-23AB25AAE2AA}" dt="2019-05-28T11:19:45.927" v="16275"/>
          <ac:spMkLst>
            <pc:docMk/>
            <pc:sldMk cId="649956191" sldId="633"/>
            <ac:spMk id="128" creationId="{5DD7F1E0-5054-4EF1-9805-C24B8BB8C9C5}"/>
          </ac:spMkLst>
        </pc:spChg>
        <pc:spChg chg="add del mod ord">
          <ac:chgData name="Nwokenna, Ola" userId="24fd04f5-1db1-4044-9d5a-a2564da48616" providerId="ADAL" clId="{069E6D5C-44E2-4543-A9E5-23AB25AAE2AA}" dt="2019-05-28T11:19:48.421" v="16452"/>
          <ac:spMkLst>
            <pc:docMk/>
            <pc:sldMk cId="649956191" sldId="633"/>
            <ac:spMk id="129" creationId="{4560759F-5E10-443A-BF19-82775D1D9401}"/>
          </ac:spMkLst>
        </pc:spChg>
        <pc:spChg chg="add mod ord">
          <ac:chgData name="Nwokenna, Ola" userId="24fd04f5-1db1-4044-9d5a-a2564da48616" providerId="ADAL" clId="{069E6D5C-44E2-4543-A9E5-23AB25AAE2AA}" dt="2019-05-28T12:33:51.900" v="42762"/>
          <ac:spMkLst>
            <pc:docMk/>
            <pc:sldMk cId="649956191" sldId="633"/>
            <ac:spMk id="131" creationId="{D28BB5B6-3C65-4566-BD38-F551BB8380E4}"/>
          </ac:spMkLst>
        </pc:spChg>
        <pc:spChg chg="add mod ord">
          <ac:chgData name="Nwokenna, Ola" userId="24fd04f5-1db1-4044-9d5a-a2564da48616" providerId="ADAL" clId="{069E6D5C-44E2-4543-A9E5-23AB25AAE2AA}" dt="2019-05-28T12:33:51.888" v="42760"/>
          <ac:spMkLst>
            <pc:docMk/>
            <pc:sldMk cId="649956191" sldId="633"/>
            <ac:spMk id="132" creationId="{E4742F02-BCA2-4630-81CF-1299B5A597BE}"/>
          </ac:spMkLst>
        </pc:spChg>
        <pc:spChg chg="add mod ord">
          <ac:chgData name="Nwokenna, Ola" userId="24fd04f5-1db1-4044-9d5a-a2564da48616" providerId="ADAL" clId="{069E6D5C-44E2-4543-A9E5-23AB25AAE2AA}" dt="2019-05-28T12:33:51.902" v="42764"/>
          <ac:spMkLst>
            <pc:docMk/>
            <pc:sldMk cId="649956191" sldId="633"/>
            <ac:spMk id="133" creationId="{2E799CFE-BCB4-4108-8DF7-BDA6AFE52FC5}"/>
          </ac:spMkLst>
        </pc:spChg>
        <pc:spChg chg="add mod ord">
          <ac:chgData name="Nwokenna, Ola" userId="24fd04f5-1db1-4044-9d5a-a2564da48616" providerId="ADAL" clId="{069E6D5C-44E2-4543-A9E5-23AB25AAE2AA}" dt="2019-05-28T12:33:51.903" v="42766"/>
          <ac:spMkLst>
            <pc:docMk/>
            <pc:sldMk cId="649956191" sldId="633"/>
            <ac:spMk id="134" creationId="{3B2EF8AE-35A9-428D-AA76-33C3C89BE9A5}"/>
          </ac:spMkLst>
        </pc:spChg>
        <pc:spChg chg="add mod ord">
          <ac:chgData name="Nwokenna, Ola" userId="24fd04f5-1db1-4044-9d5a-a2564da48616" providerId="ADAL" clId="{069E6D5C-44E2-4543-A9E5-23AB25AAE2AA}" dt="2019-05-28T12:33:51.905" v="42768"/>
          <ac:spMkLst>
            <pc:docMk/>
            <pc:sldMk cId="649956191" sldId="633"/>
            <ac:spMk id="135" creationId="{4D5B071E-7E4F-48D4-A07C-B05D514DAB7A}"/>
          </ac:spMkLst>
        </pc:spChg>
        <pc:spChg chg="add del mod ord">
          <ac:chgData name="Nwokenna, Ola" userId="24fd04f5-1db1-4044-9d5a-a2564da48616" providerId="ADAL" clId="{069E6D5C-44E2-4543-A9E5-23AB25AAE2AA}" dt="2019-05-28T11:19:48.385" v="16430"/>
          <ac:spMkLst>
            <pc:docMk/>
            <pc:sldMk cId="649956191" sldId="633"/>
            <ac:spMk id="136" creationId="{15255DC6-2CDF-45D1-99AC-D869E3774A68}"/>
          </ac:spMkLst>
        </pc:spChg>
        <pc:spChg chg="add del mod ord">
          <ac:chgData name="Nwokenna, Ola" userId="24fd04f5-1db1-4044-9d5a-a2564da48616" providerId="ADAL" clId="{069E6D5C-44E2-4543-A9E5-23AB25AAE2AA}" dt="2019-05-28T11:19:48.401" v="16434"/>
          <ac:spMkLst>
            <pc:docMk/>
            <pc:sldMk cId="649956191" sldId="633"/>
            <ac:spMk id="137" creationId="{DBD6C454-66B3-4D63-AA42-5E846A195EA6}"/>
          </ac:spMkLst>
        </pc:spChg>
        <pc:spChg chg="add del mod ord">
          <ac:chgData name="Nwokenna, Ola" userId="24fd04f5-1db1-4044-9d5a-a2564da48616" providerId="ADAL" clId="{069E6D5C-44E2-4543-A9E5-23AB25AAE2AA}" dt="2019-05-28T11:19:48.404" v="16438"/>
          <ac:spMkLst>
            <pc:docMk/>
            <pc:sldMk cId="649956191" sldId="633"/>
            <ac:spMk id="138" creationId="{E5696B61-5B8F-430E-ACFE-F6ED772E03E2}"/>
          </ac:spMkLst>
        </pc:spChg>
        <pc:spChg chg="add del mod ord">
          <ac:chgData name="Nwokenna, Ola" userId="24fd04f5-1db1-4044-9d5a-a2564da48616" providerId="ADAL" clId="{069E6D5C-44E2-4543-A9E5-23AB25AAE2AA}" dt="2019-05-28T11:19:48.411" v="16442"/>
          <ac:spMkLst>
            <pc:docMk/>
            <pc:sldMk cId="649956191" sldId="633"/>
            <ac:spMk id="139" creationId="{5866D023-6621-427D-975F-E2FBA21BCBA4}"/>
          </ac:spMkLst>
        </pc:spChg>
        <pc:spChg chg="add del mod ord">
          <ac:chgData name="Nwokenna, Ola" userId="24fd04f5-1db1-4044-9d5a-a2564da48616" providerId="ADAL" clId="{069E6D5C-44E2-4543-A9E5-23AB25AAE2AA}" dt="2019-05-28T11:19:48.415" v="16446"/>
          <ac:spMkLst>
            <pc:docMk/>
            <pc:sldMk cId="649956191" sldId="633"/>
            <ac:spMk id="140" creationId="{16F8F05D-BED8-4DED-9674-142A5D901F89}"/>
          </ac:spMkLst>
        </pc:spChg>
        <pc:spChg chg="add del mod ord">
          <ac:chgData name="Nwokenna, Ola" userId="24fd04f5-1db1-4044-9d5a-a2564da48616" providerId="ADAL" clId="{069E6D5C-44E2-4543-A9E5-23AB25AAE2AA}" dt="2019-05-28T12:33:38.139" v="41985"/>
          <ac:spMkLst>
            <pc:docMk/>
            <pc:sldMk cId="649956191" sldId="633"/>
            <ac:spMk id="143" creationId="{D75C7416-7644-4605-B6AE-212201793996}"/>
          </ac:spMkLst>
        </pc:spChg>
        <pc:spChg chg="add del mod ord">
          <ac:chgData name="Nwokenna, Ola" userId="24fd04f5-1db1-4044-9d5a-a2564da48616" providerId="ADAL" clId="{069E6D5C-44E2-4543-A9E5-23AB25AAE2AA}" dt="2019-05-28T12:33:40.114" v="42063"/>
          <ac:spMkLst>
            <pc:docMk/>
            <pc:sldMk cId="649956191" sldId="633"/>
            <ac:spMk id="145" creationId="{75C14128-E2D0-4EE9-B82A-44E20756B789}"/>
          </ac:spMkLst>
        </pc:spChg>
        <pc:spChg chg="add mod ord">
          <ac:chgData name="Nwokenna, Ola" userId="24fd04f5-1db1-4044-9d5a-a2564da48616" providerId="ADAL" clId="{069E6D5C-44E2-4543-A9E5-23AB25AAE2AA}" dt="2019-05-28T12:33:51.886" v="42758"/>
          <ac:spMkLst>
            <pc:docMk/>
            <pc:sldMk cId="649956191" sldId="633"/>
            <ac:spMk id="146" creationId="{549AC91D-2FDE-440B-BEFA-477790C44B40}"/>
          </ac:spMkLst>
        </pc:spChg>
        <pc:spChg chg="add del mod ord">
          <ac:chgData name="Nwokenna, Ola" userId="24fd04f5-1db1-4044-9d5a-a2564da48616" providerId="ADAL" clId="{069E6D5C-44E2-4543-A9E5-23AB25AAE2AA}" dt="2019-05-28T12:33:51.915" v="42780"/>
          <ac:spMkLst>
            <pc:docMk/>
            <pc:sldMk cId="649956191" sldId="633"/>
            <ac:spMk id="155" creationId="{3848C6C1-832F-46E6-8326-D3D20FAC61B8}"/>
          </ac:spMkLst>
        </pc:spChg>
        <pc:spChg chg="add mod ord">
          <ac:chgData name="Nwokenna, Ola" userId="24fd04f5-1db1-4044-9d5a-a2564da48616" providerId="ADAL" clId="{069E6D5C-44E2-4543-A9E5-23AB25AAE2AA}" dt="2019-05-28T12:33:51.916" v="42782"/>
          <ac:spMkLst>
            <pc:docMk/>
            <pc:sldMk cId="649956191" sldId="633"/>
            <ac:spMk id="156" creationId="{4A076EFE-508D-4407-B8BE-89487E58A5B9}"/>
          </ac:spMkLst>
        </pc:spChg>
        <pc:spChg chg="add mod ord">
          <ac:chgData name="Nwokenna, Ola" userId="24fd04f5-1db1-4044-9d5a-a2564da48616" providerId="ADAL" clId="{069E6D5C-44E2-4543-A9E5-23AB25AAE2AA}" dt="2019-05-28T12:33:51.917" v="42784"/>
          <ac:spMkLst>
            <pc:docMk/>
            <pc:sldMk cId="649956191" sldId="633"/>
            <ac:spMk id="157" creationId="{09555866-F31B-40AD-A2B5-1A0BB1817FE8}"/>
          </ac:spMkLst>
        </pc:spChg>
        <pc:spChg chg="add mod ord">
          <ac:chgData name="Nwokenna, Ola" userId="24fd04f5-1db1-4044-9d5a-a2564da48616" providerId="ADAL" clId="{069E6D5C-44E2-4543-A9E5-23AB25AAE2AA}" dt="2019-05-28T12:33:51.919" v="42786"/>
          <ac:spMkLst>
            <pc:docMk/>
            <pc:sldMk cId="649956191" sldId="633"/>
            <ac:spMk id="158" creationId="{7E9F29EB-68AF-4900-9DF5-5AAEAE4120E1}"/>
          </ac:spMkLst>
        </pc:spChg>
        <pc:spChg chg="add mod ord">
          <ac:chgData name="Nwokenna, Ola" userId="24fd04f5-1db1-4044-9d5a-a2564da48616" providerId="ADAL" clId="{069E6D5C-44E2-4543-A9E5-23AB25AAE2AA}" dt="2019-05-28T12:33:51.920" v="42788"/>
          <ac:spMkLst>
            <pc:docMk/>
            <pc:sldMk cId="649956191" sldId="633"/>
            <ac:spMk id="159" creationId="{9748CDC4-9766-4953-93B7-7FE25B22E679}"/>
          </ac:spMkLst>
        </pc:spChg>
        <pc:spChg chg="add mod ord">
          <ac:chgData name="Nwokenna, Ola" userId="24fd04f5-1db1-4044-9d5a-a2564da48616" providerId="ADAL" clId="{069E6D5C-44E2-4543-A9E5-23AB25AAE2AA}" dt="2019-05-28T12:33:51.922" v="42790"/>
          <ac:spMkLst>
            <pc:docMk/>
            <pc:sldMk cId="649956191" sldId="633"/>
            <ac:spMk id="160" creationId="{1063686F-254B-4A4E-931D-A0CE7FD11A8D}"/>
          </ac:spMkLst>
        </pc:spChg>
        <pc:spChg chg="add mod ord">
          <ac:chgData name="Nwokenna, Ola" userId="24fd04f5-1db1-4044-9d5a-a2564da48616" providerId="ADAL" clId="{069E6D5C-44E2-4543-A9E5-23AB25AAE2AA}" dt="2019-05-28T12:33:51.868" v="42742"/>
          <ac:spMkLst>
            <pc:docMk/>
            <pc:sldMk cId="649956191" sldId="633"/>
            <ac:spMk id="172" creationId="{68B80AF4-A75D-4AA4-AF1F-D55C1A044B2D}"/>
          </ac:spMkLst>
        </pc:spChg>
        <pc:spChg chg="add mod ord">
          <ac:chgData name="Nwokenna, Ola" userId="24fd04f5-1db1-4044-9d5a-a2564da48616" providerId="ADAL" clId="{069E6D5C-44E2-4543-A9E5-23AB25AAE2AA}" dt="2019-05-28T12:33:51.870" v="42744"/>
          <ac:spMkLst>
            <pc:docMk/>
            <pc:sldMk cId="649956191" sldId="633"/>
            <ac:spMk id="173" creationId="{B289176A-8871-4573-99E8-1C46CDE38324}"/>
          </ac:spMkLst>
        </pc:spChg>
        <pc:spChg chg="add mod ord">
          <ac:chgData name="Nwokenna, Ola" userId="24fd04f5-1db1-4044-9d5a-a2564da48616" providerId="ADAL" clId="{069E6D5C-44E2-4543-A9E5-23AB25AAE2AA}" dt="2019-05-28T12:33:51.866" v="42740"/>
          <ac:spMkLst>
            <pc:docMk/>
            <pc:sldMk cId="649956191" sldId="633"/>
            <ac:spMk id="174" creationId="{3A06DE09-FEC1-4E7D-85E3-D106BE9E8AC6}"/>
          </ac:spMkLst>
        </pc:spChg>
        <pc:spChg chg="add mod ord">
          <ac:chgData name="Nwokenna, Ola" userId="24fd04f5-1db1-4044-9d5a-a2564da48616" providerId="ADAL" clId="{069E6D5C-44E2-4543-A9E5-23AB25AAE2AA}" dt="2019-05-28T12:33:51.871" v="42746"/>
          <ac:spMkLst>
            <pc:docMk/>
            <pc:sldMk cId="649956191" sldId="633"/>
            <ac:spMk id="175" creationId="{B9AD7C1B-16AD-434A-B9BB-F02459B73189}"/>
          </ac:spMkLst>
        </pc:spChg>
        <pc:spChg chg="add mod ord">
          <ac:chgData name="Nwokenna, Ola" userId="24fd04f5-1db1-4044-9d5a-a2564da48616" providerId="ADAL" clId="{069E6D5C-44E2-4543-A9E5-23AB25AAE2AA}" dt="2019-05-28T12:33:51.877" v="42748"/>
          <ac:spMkLst>
            <pc:docMk/>
            <pc:sldMk cId="649956191" sldId="633"/>
            <ac:spMk id="176" creationId="{05DCB3DE-9572-42CD-A172-4337D9A6CCA3}"/>
          </ac:spMkLst>
        </pc:spChg>
        <pc:spChg chg="add mod ord">
          <ac:chgData name="Nwokenna, Ola" userId="24fd04f5-1db1-4044-9d5a-a2564da48616" providerId="ADAL" clId="{069E6D5C-44E2-4543-A9E5-23AB25AAE2AA}" dt="2019-05-28T12:33:51.879" v="42750"/>
          <ac:spMkLst>
            <pc:docMk/>
            <pc:sldMk cId="649956191" sldId="633"/>
            <ac:spMk id="177" creationId="{2B444565-3171-436B-890D-1EDF735BC104}"/>
          </ac:spMkLst>
        </pc:spChg>
        <pc:spChg chg="add del mod ord">
          <ac:chgData name="Nwokenna, Ola" userId="24fd04f5-1db1-4044-9d5a-a2564da48616" providerId="ADAL" clId="{069E6D5C-44E2-4543-A9E5-23AB25AAE2AA}" dt="2019-05-28T12:33:51.615" v="42703"/>
          <ac:spMkLst>
            <pc:docMk/>
            <pc:sldMk cId="649956191" sldId="633"/>
            <ac:spMk id="178" creationId="{534B60E9-E5E1-4DD6-8EDC-9C22F8BF0DD3}"/>
          </ac:spMkLst>
        </pc:spChg>
        <pc:graphicFrameChg chg="add mod ord">
          <ac:chgData name="Nwokenna, Ola" userId="24fd04f5-1db1-4044-9d5a-a2564da48616" providerId="ADAL" clId="{069E6D5C-44E2-4543-A9E5-23AB25AAE2AA}" dt="2019-05-28T12:33:51.941" v="42792"/>
          <ac:graphicFrameMkLst>
            <pc:docMk/>
            <pc:sldMk cId="649956191" sldId="633"/>
            <ac:graphicFrameMk id="7" creationId="{1E8C6D2D-8DF7-4E6D-B0BA-17C77FEFA8B5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1:15:32.753" v="10391"/>
          <ac:graphicFrameMkLst>
            <pc:docMk/>
            <pc:sldMk cId="649956191" sldId="633"/>
            <ac:graphicFrameMk id="8" creationId="{3387E654-CD4B-491D-BFD1-E8BEDD2AF38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09.881" v="10560"/>
          <ac:graphicFrameMkLst>
            <pc:docMk/>
            <pc:sldMk cId="649956191" sldId="633"/>
            <ac:graphicFrameMk id="21" creationId="{7EC9AB87-1538-462D-836C-572392FE37B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13.701" v="10631"/>
          <ac:graphicFrameMkLst>
            <pc:docMk/>
            <pc:sldMk cId="649956191" sldId="633"/>
            <ac:graphicFrameMk id="22" creationId="{CA882338-1616-42EC-BF24-CADE8495BDA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31.344" v="11653"/>
          <ac:graphicFrameMkLst>
            <pc:docMk/>
            <pc:sldMk cId="649956191" sldId="633"/>
            <ac:graphicFrameMk id="23" creationId="{05DB441D-C9B5-421E-8BC6-664252AB965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17.610" v="11035"/>
          <ac:graphicFrameMkLst>
            <pc:docMk/>
            <pc:sldMk cId="649956191" sldId="633"/>
            <ac:graphicFrameMk id="24" creationId="{683261FA-AA89-4056-B981-CBAE2903E24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31.647" v="11712"/>
          <ac:graphicFrameMkLst>
            <pc:docMk/>
            <pc:sldMk cId="649956191" sldId="633"/>
            <ac:graphicFrameMk id="37" creationId="{B9B40229-18F5-4CA5-A100-318A1F353D9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22.900" v="11474"/>
          <ac:graphicFrameMkLst>
            <pc:docMk/>
            <pc:sldMk cId="649956191" sldId="633"/>
            <ac:graphicFrameMk id="38" creationId="{567F9918-9B8E-4F2E-A017-AAB00C00E5B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31.890" v="11764"/>
          <ac:graphicFrameMkLst>
            <pc:docMk/>
            <pc:sldMk cId="649956191" sldId="633"/>
            <ac:graphicFrameMk id="51" creationId="{0344960B-34FB-431C-9B42-66CC8A5D49B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0.129" v="11943"/>
          <ac:graphicFrameMkLst>
            <pc:docMk/>
            <pc:sldMk cId="649956191" sldId="633"/>
            <ac:graphicFrameMk id="52" creationId="{6DBE12A1-2891-4C8D-A4D7-B3F402DC00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0.378" v="12002"/>
          <ac:graphicFrameMkLst>
            <pc:docMk/>
            <pc:sldMk cId="649956191" sldId="633"/>
            <ac:graphicFrameMk id="53" creationId="{9E2F2D48-EA37-49AE-87E8-3D29B0EBAA4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0.571" v="12054"/>
          <ac:graphicFrameMkLst>
            <pc:docMk/>
            <pc:sldMk cId="649956191" sldId="633"/>
            <ac:graphicFrameMk id="54" creationId="{ABD027F1-387A-43D2-892B-967E74D8B86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3.667" v="12220"/>
          <ac:graphicFrameMkLst>
            <pc:docMk/>
            <pc:sldMk cId="649956191" sldId="633"/>
            <ac:graphicFrameMk id="57" creationId="{685D2C1C-BF46-4B82-95F8-DD29017A620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3.796" v="12279"/>
          <ac:graphicFrameMkLst>
            <pc:docMk/>
            <pc:sldMk cId="649956191" sldId="633"/>
            <ac:graphicFrameMk id="58" creationId="{6532900C-4761-4DBC-8340-A32E4BC78E3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3.902" v="12331"/>
          <ac:graphicFrameMkLst>
            <pc:docMk/>
            <pc:sldMk cId="649956191" sldId="633"/>
            <ac:graphicFrameMk id="59" creationId="{C3ACAFA2-BB6F-480A-83F4-FDD31DF2149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52.317" v="12455" actId="478"/>
          <ac:graphicFrameMkLst>
            <pc:docMk/>
            <pc:sldMk cId="649956191" sldId="633"/>
            <ac:graphicFrameMk id="60" creationId="{C22F242F-42C8-4E5A-9996-8389B84DE4D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52.317" v="12455" actId="478"/>
          <ac:graphicFrameMkLst>
            <pc:docMk/>
            <pc:sldMk cId="649956191" sldId="633"/>
            <ac:graphicFrameMk id="61" creationId="{8FDDC168-77E3-44DE-8D36-10C7642FCB4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52.317" v="12455" actId="478"/>
          <ac:graphicFrameMkLst>
            <pc:docMk/>
            <pc:sldMk cId="649956191" sldId="633"/>
            <ac:graphicFrameMk id="62" creationId="{6D266EB3-4445-4A83-87CD-E560AAEBD14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15.156" v="14426"/>
          <ac:graphicFrameMkLst>
            <pc:docMk/>
            <pc:sldMk cId="649956191" sldId="633"/>
            <ac:graphicFrameMk id="74" creationId="{3B1DFDB5-67C0-4D78-9BFA-49795228FA2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15.913" v="14429"/>
          <ac:graphicFrameMkLst>
            <pc:docMk/>
            <pc:sldMk cId="649956191" sldId="633"/>
            <ac:graphicFrameMk id="85" creationId="{58D6DE75-28C6-4442-95C6-E96ED62492C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16.826" v="14432"/>
          <ac:graphicFrameMkLst>
            <pc:docMk/>
            <pc:sldMk cId="649956191" sldId="633"/>
            <ac:graphicFrameMk id="96" creationId="{741989D9-ACAB-4755-BD38-02398E2746A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20.912" v="14459"/>
          <ac:graphicFrameMkLst>
            <pc:docMk/>
            <pc:sldMk cId="649956191" sldId="633"/>
            <ac:graphicFrameMk id="100" creationId="{007459AA-3453-44BB-BE04-66BECC0424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25.046" v="14494"/>
          <ac:graphicFrameMkLst>
            <pc:docMk/>
            <pc:sldMk cId="649956191" sldId="633"/>
            <ac:graphicFrameMk id="101" creationId="{121EBE0D-F194-49C5-A0B0-4E0177D1D85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36.926" v="14635"/>
          <ac:graphicFrameMkLst>
            <pc:docMk/>
            <pc:sldMk cId="649956191" sldId="633"/>
            <ac:graphicFrameMk id="102" creationId="{2B20A13E-C15B-4645-B078-AE2D4B11098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44.942" v="14742"/>
          <ac:graphicFrameMkLst>
            <pc:docMk/>
            <pc:sldMk cId="649956191" sldId="633"/>
            <ac:graphicFrameMk id="105" creationId="{F6A7B577-74A5-465E-A898-AB7357C863E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55.442" v="14805"/>
          <ac:graphicFrameMkLst>
            <pc:docMk/>
            <pc:sldMk cId="649956191" sldId="633"/>
            <ac:graphicFrameMk id="108" creationId="{AE3349C5-2765-431E-AAF6-7D185DECC57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01.472" v="14862"/>
          <ac:graphicFrameMkLst>
            <pc:docMk/>
            <pc:sldMk cId="649956191" sldId="633"/>
            <ac:graphicFrameMk id="110" creationId="{2EFC316A-5E82-4B57-BA3B-7196BC93BCC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08.727" v="14893"/>
          <ac:graphicFrameMkLst>
            <pc:docMk/>
            <pc:sldMk cId="649956191" sldId="633"/>
            <ac:graphicFrameMk id="112" creationId="{ACA4FAB1-B70A-422B-804A-52BECDC330A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09.658" v="14924"/>
          <ac:graphicFrameMkLst>
            <pc:docMk/>
            <pc:sldMk cId="649956191" sldId="633"/>
            <ac:graphicFrameMk id="113" creationId="{4CF8F670-51EC-44EC-8037-23FF157B54A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10.421" v="14955"/>
          <ac:graphicFrameMkLst>
            <pc:docMk/>
            <pc:sldMk cId="649956191" sldId="633"/>
            <ac:graphicFrameMk id="114" creationId="{945C8D52-57C1-4C98-A670-238C1386A31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12.320" v="15010"/>
          <ac:graphicFrameMkLst>
            <pc:docMk/>
            <pc:sldMk cId="649956191" sldId="633"/>
            <ac:graphicFrameMk id="115" creationId="{E4C74D48-21C8-4151-BBB2-E7EC767EB0B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34.638" v="15831"/>
          <ac:graphicFrameMkLst>
            <pc:docMk/>
            <pc:sldMk cId="649956191" sldId="633"/>
            <ac:graphicFrameMk id="116" creationId="{6C5897B9-F4DB-48F0-8339-DDF0683504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35.455" v="16112"/>
          <ac:graphicFrameMkLst>
            <pc:docMk/>
            <pc:sldMk cId="649956191" sldId="633"/>
            <ac:graphicFrameMk id="130" creationId="{F31EEFCD-0D3E-4312-8B70-BC016C5F7BA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45.763" v="16205"/>
          <ac:graphicFrameMkLst>
            <pc:docMk/>
            <pc:sldMk cId="649956191" sldId="633"/>
            <ac:graphicFrameMk id="141" creationId="{047CCC58-98AA-4EB2-B38D-DD93057C88B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46.144" v="16360"/>
          <ac:graphicFrameMkLst>
            <pc:docMk/>
            <pc:sldMk cId="649956191" sldId="633"/>
            <ac:graphicFrameMk id="142" creationId="{6A8A0779-5FB2-4AF2-B1E3-5B5A61A172E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49.042" v="16635"/>
          <ac:graphicFrameMkLst>
            <pc:docMk/>
            <pc:sldMk cId="649956191" sldId="633"/>
            <ac:graphicFrameMk id="144" creationId="{67794F89-A4BF-433A-BAF1-49BB6D8277E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1.196" v="16742"/>
          <ac:graphicFrameMkLst>
            <pc:docMk/>
            <pc:sldMk cId="649956191" sldId="633"/>
            <ac:graphicFrameMk id="147" creationId="{66BCEEC0-A143-43F7-9E33-71979AFFCE2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2.390" v="16809"/>
          <ac:graphicFrameMkLst>
            <pc:docMk/>
            <pc:sldMk cId="649956191" sldId="633"/>
            <ac:graphicFrameMk id="148" creationId="{2649D018-2603-46E7-AD6A-8381F555DE9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3.227" v="16876"/>
          <ac:graphicFrameMkLst>
            <pc:docMk/>
            <pc:sldMk cId="649956191" sldId="633"/>
            <ac:graphicFrameMk id="149" creationId="{C74954EE-59CF-4F9C-BF7C-6C45814461F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4.977" v="16943"/>
          <ac:graphicFrameMkLst>
            <pc:docMk/>
            <pc:sldMk cId="649956191" sldId="633"/>
            <ac:graphicFrameMk id="150" creationId="{7380177E-7EC9-4483-A89B-FE96E504674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7.809" v="17010"/>
          <ac:graphicFrameMkLst>
            <pc:docMk/>
            <pc:sldMk cId="649956191" sldId="633"/>
            <ac:graphicFrameMk id="151" creationId="{9EBB2873-1B91-4952-A24F-3B8EAFAA5A0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25.437" v="17385"/>
          <ac:graphicFrameMkLst>
            <pc:docMk/>
            <pc:sldMk cId="649956191" sldId="633"/>
            <ac:graphicFrameMk id="152" creationId="{7FB6195E-297F-4CBF-8F9A-A1086C5C12C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32.928" v="17540"/>
          <ac:graphicFrameMkLst>
            <pc:docMk/>
            <pc:sldMk cId="649956191" sldId="633"/>
            <ac:graphicFrameMk id="153" creationId="{74D0DCCD-A6FC-42FA-820E-2B84FCFBD6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07.693" v="22825"/>
          <ac:graphicFrameMkLst>
            <pc:docMk/>
            <pc:sldMk cId="649956191" sldId="633"/>
            <ac:graphicFrameMk id="154" creationId="{A1615C8F-B30A-45CB-9DCE-4D63783474A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23.356" v="22904"/>
          <ac:graphicFrameMkLst>
            <pc:docMk/>
            <pc:sldMk cId="649956191" sldId="633"/>
            <ac:graphicFrameMk id="161" creationId="{72940378-3423-4D29-929F-77C9FDCBD7E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32.207" v="22983"/>
          <ac:graphicFrameMkLst>
            <pc:docMk/>
            <pc:sldMk cId="649956191" sldId="633"/>
            <ac:graphicFrameMk id="162" creationId="{A551A8CC-1CAC-4595-A092-B410916E647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48.887" v="23062"/>
          <ac:graphicFrameMkLst>
            <pc:docMk/>
            <pc:sldMk cId="649956191" sldId="633"/>
            <ac:graphicFrameMk id="163" creationId="{773A805B-968B-4F22-BFB8-F47AC2C157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55.052" v="23141"/>
          <ac:graphicFrameMkLst>
            <pc:docMk/>
            <pc:sldMk cId="649956191" sldId="633"/>
            <ac:graphicFrameMk id="164" creationId="{E62D0670-902B-482B-95F0-37DC7AD2BE9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01.129" v="23220"/>
          <ac:graphicFrameMkLst>
            <pc:docMk/>
            <pc:sldMk cId="649956191" sldId="633"/>
            <ac:graphicFrameMk id="165" creationId="{0518AE95-5A53-4965-BC4D-AA4111A2639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19.048" v="23299"/>
          <ac:graphicFrameMkLst>
            <pc:docMk/>
            <pc:sldMk cId="649956191" sldId="633"/>
            <ac:graphicFrameMk id="166" creationId="{4FAB49F1-E12E-46D6-96E5-66A4D06DBD9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32.319" v="41825"/>
          <ac:graphicFrameMkLst>
            <pc:docMk/>
            <pc:sldMk cId="649956191" sldId="633"/>
            <ac:graphicFrameMk id="167" creationId="{9ABA710E-70E2-4EB8-A38E-0D2A39EE3BE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37.156" v="41907"/>
          <ac:graphicFrameMkLst>
            <pc:docMk/>
            <pc:sldMk cId="649956191" sldId="633"/>
            <ac:graphicFrameMk id="168" creationId="{AA10064F-1236-4CA9-BC78-2CA22A38BE8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38.179" v="41986"/>
          <ac:graphicFrameMkLst>
            <pc:docMk/>
            <pc:sldMk cId="649956191" sldId="633"/>
            <ac:graphicFrameMk id="169" creationId="{2CF34747-DC55-4499-9F48-5AE3AE7F4E1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40.130" v="42064"/>
          <ac:graphicFrameMkLst>
            <pc:docMk/>
            <pc:sldMk cId="649956191" sldId="633"/>
            <ac:graphicFrameMk id="170" creationId="{0FB60093-AAC7-49B9-ABD2-032EC361AD3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48.148" v="42632"/>
          <ac:graphicFrameMkLst>
            <pc:docMk/>
            <pc:sldMk cId="649956191" sldId="633"/>
            <ac:graphicFrameMk id="171" creationId="{DFCB6FF2-8231-4729-BF1F-035EB4BCD11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51.794" v="42726"/>
          <ac:graphicFrameMkLst>
            <pc:docMk/>
            <pc:sldMk cId="649956191" sldId="633"/>
            <ac:graphicFrameMk id="179" creationId="{C8048D2E-ED76-42A3-B583-7E95CA15BDD1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3:51.865" v="42738"/>
          <ac:graphicFrameMkLst>
            <pc:docMk/>
            <pc:sldMk cId="649956191" sldId="633"/>
            <ac:graphicFrameMk id="180" creationId="{1F3F8FE2-A70F-4B5E-B345-673834B71A71}"/>
          </ac:graphicFrameMkLst>
        </pc:graphicFrameChg>
        <pc:cxnChg chg="add del mod ord">
          <ac:chgData name="Nwokenna, Ola" userId="24fd04f5-1db1-4044-9d5a-a2564da48616" providerId="ADAL" clId="{069E6D5C-44E2-4543-A9E5-23AB25AAE2AA}" dt="2019-05-28T11:17:52.317" v="12455" actId="478"/>
          <ac:cxnSpMkLst>
            <pc:docMk/>
            <pc:sldMk cId="649956191" sldId="633"/>
            <ac:cxnSpMk id="9" creationId="{E3392DF4-1407-4F22-B188-5E9EA450670F}"/>
          </ac:cxnSpMkLst>
        </pc:cxnChg>
        <pc:cxnChg chg="add del mod ord">
          <ac:chgData name="Nwokenna, Ola" userId="24fd04f5-1db1-4044-9d5a-a2564da48616" providerId="ADAL" clId="{069E6D5C-44E2-4543-A9E5-23AB25AAE2AA}" dt="2019-05-28T11:17:52.317" v="12455" actId="478"/>
          <ac:cxnSpMkLst>
            <pc:docMk/>
            <pc:sldMk cId="649956191" sldId="633"/>
            <ac:cxnSpMk id="25" creationId="{1534E68C-B668-4CFA-BCE8-5AFED75D0112}"/>
          </ac:cxnSpMkLst>
        </pc:cxnChg>
        <pc:cxnChg chg="add del mod ord">
          <ac:chgData name="Nwokenna, Ola" userId="24fd04f5-1db1-4044-9d5a-a2564da48616" providerId="ADAL" clId="{069E6D5C-44E2-4543-A9E5-23AB25AAE2AA}" dt="2019-05-28T11:17:52.317" v="12455" actId="478"/>
          <ac:cxnSpMkLst>
            <pc:docMk/>
            <pc:sldMk cId="649956191" sldId="633"/>
            <ac:cxnSpMk id="39" creationId="{EFD1006D-601C-4F2C-B2A1-4931E40767E4}"/>
          </ac:cxnSpMkLst>
        </pc:cxnChg>
      </pc:sldChg>
      <pc:sldChg chg="addSp delSp modSp add">
        <pc:chgData name="Nwokenna, Ola" userId="24fd04f5-1db1-4044-9d5a-a2564da48616" providerId="ADAL" clId="{069E6D5C-44E2-4543-A9E5-23AB25AAE2AA}" dt="2019-05-28T12:33:28.540" v="41805"/>
        <pc:sldMkLst>
          <pc:docMk/>
          <pc:sldMk cId="739696860" sldId="634"/>
        </pc:sldMkLst>
        <pc:spChg chg="mod ord">
          <ac:chgData name="Nwokenna, Ola" userId="24fd04f5-1db1-4044-9d5a-a2564da48616" providerId="ADAL" clId="{069E6D5C-44E2-4543-A9E5-23AB25AAE2AA}" dt="2019-05-28T12:33:28.469" v="41746"/>
          <ac:spMkLst>
            <pc:docMk/>
            <pc:sldMk cId="739696860" sldId="634"/>
            <ac:spMk id="2" creationId="{A06263D5-7442-4CE4-9E5E-394B91A8AF1B}"/>
          </ac:spMkLst>
        </pc:spChg>
        <pc:spChg chg="add del mod ord">
          <ac:chgData name="Nwokenna, Ola" userId="24fd04f5-1db1-4044-9d5a-a2564da48616" providerId="ADAL" clId="{069E6D5C-44E2-4543-A9E5-23AB25AAE2AA}" dt="2019-05-28T11:30:13.508" v="24598"/>
          <ac:spMkLst>
            <pc:docMk/>
            <pc:sldMk cId="739696860" sldId="634"/>
            <ac:spMk id="3" creationId="{B5A9958F-4C84-4CF8-BE38-9A9446F965C2}"/>
          </ac:spMkLst>
        </pc:spChg>
        <pc:spChg chg="add del mod ord">
          <ac:chgData name="Nwokenna, Ola" userId="24fd04f5-1db1-4044-9d5a-a2564da48616" providerId="ADAL" clId="{069E6D5C-44E2-4543-A9E5-23AB25AAE2AA}" dt="2019-05-28T11:30:13.504" v="24594"/>
          <ac:spMkLst>
            <pc:docMk/>
            <pc:sldMk cId="739696860" sldId="634"/>
            <ac:spMk id="4" creationId="{CC7CFD9B-816B-4F8F-A052-AE5D395B88F9}"/>
          </ac:spMkLst>
        </pc:spChg>
        <pc:spChg chg="mod ord">
          <ac:chgData name="Nwokenna, Ola" userId="24fd04f5-1db1-4044-9d5a-a2564da48616" providerId="ADAL" clId="{069E6D5C-44E2-4543-A9E5-23AB25AAE2AA}" dt="2019-05-28T12:33:28.471" v="41748"/>
          <ac:spMkLst>
            <pc:docMk/>
            <pc:sldMk cId="739696860" sldId="634"/>
            <ac:spMk id="5" creationId="{E74BB043-350E-46D5-B02F-F48CB9C58A0E}"/>
          </ac:spMkLst>
        </pc:spChg>
        <pc:spChg chg="mod ord">
          <ac:chgData name="Nwokenna, Ola" userId="24fd04f5-1db1-4044-9d5a-a2564da48616" providerId="ADAL" clId="{069E6D5C-44E2-4543-A9E5-23AB25AAE2AA}" dt="2019-05-28T12:33:28.466" v="41744"/>
          <ac:spMkLst>
            <pc:docMk/>
            <pc:sldMk cId="739696860" sldId="634"/>
            <ac:spMk id="6" creationId="{6BF73A03-4A3C-4C2D-8FB2-7E112C8DD630}"/>
          </ac:spMkLst>
        </pc:spChg>
        <pc:spChg chg="add del mod ord">
          <ac:chgData name="Nwokenna, Ola" userId="24fd04f5-1db1-4044-9d5a-a2564da48616" providerId="ADAL" clId="{069E6D5C-44E2-4543-A9E5-23AB25AAE2AA}" dt="2019-05-28T11:30:13.501" v="24590"/>
          <ac:spMkLst>
            <pc:docMk/>
            <pc:sldMk cId="739696860" sldId="634"/>
            <ac:spMk id="8" creationId="{87592F83-C3C6-4D5B-BC9A-AC199959210A}"/>
          </ac:spMkLst>
        </pc:spChg>
        <pc:spChg chg="add del mod ord">
          <ac:chgData name="Nwokenna, Ola" userId="24fd04f5-1db1-4044-9d5a-a2564da48616" providerId="ADAL" clId="{069E6D5C-44E2-4543-A9E5-23AB25AAE2AA}" dt="2019-05-28T11:30:13.498" v="24586"/>
          <ac:spMkLst>
            <pc:docMk/>
            <pc:sldMk cId="739696860" sldId="634"/>
            <ac:spMk id="9" creationId="{B87E77B7-4EAE-4099-829B-E05095CB2D37}"/>
          </ac:spMkLst>
        </pc:spChg>
        <pc:spChg chg="add del mod ord">
          <ac:chgData name="Nwokenna, Ola" userId="24fd04f5-1db1-4044-9d5a-a2564da48616" providerId="ADAL" clId="{069E6D5C-44E2-4543-A9E5-23AB25AAE2AA}" dt="2019-05-28T11:30:13.495" v="24582"/>
          <ac:spMkLst>
            <pc:docMk/>
            <pc:sldMk cId="739696860" sldId="634"/>
            <ac:spMk id="10" creationId="{DDB2F1AA-039F-4D02-A838-5575A7566F41}"/>
          </ac:spMkLst>
        </pc:spChg>
        <pc:spChg chg="add del mod ord">
          <ac:chgData name="Nwokenna, Ola" userId="24fd04f5-1db1-4044-9d5a-a2564da48616" providerId="ADAL" clId="{069E6D5C-44E2-4543-A9E5-23AB25AAE2AA}" dt="2019-05-28T11:26:57.787" v="21636"/>
          <ac:spMkLst>
            <pc:docMk/>
            <pc:sldMk cId="739696860" sldId="634"/>
            <ac:spMk id="11" creationId="{DCB0E9E5-FDFA-476B-AE8A-4A59972D94B2}"/>
          </ac:spMkLst>
        </pc:spChg>
        <pc:spChg chg="add del mod ord">
          <ac:chgData name="Nwokenna, Ola" userId="24fd04f5-1db1-4044-9d5a-a2564da48616" providerId="ADAL" clId="{069E6D5C-44E2-4543-A9E5-23AB25AAE2AA}" dt="2019-05-28T11:26:57.791" v="21640"/>
          <ac:spMkLst>
            <pc:docMk/>
            <pc:sldMk cId="739696860" sldId="634"/>
            <ac:spMk id="12" creationId="{A6006375-9506-4CB3-BBA3-39E5CE118C2C}"/>
          </ac:spMkLst>
        </pc:spChg>
        <pc:spChg chg="add del mod ord">
          <ac:chgData name="Nwokenna, Ola" userId="24fd04f5-1db1-4044-9d5a-a2564da48616" providerId="ADAL" clId="{069E6D5C-44E2-4543-A9E5-23AB25AAE2AA}" dt="2019-05-28T11:26:57.794" v="21644"/>
          <ac:spMkLst>
            <pc:docMk/>
            <pc:sldMk cId="739696860" sldId="634"/>
            <ac:spMk id="13" creationId="{B81CE37D-C43A-4839-BFE4-9D2B35FD8493}"/>
          </ac:spMkLst>
        </pc:spChg>
        <pc:spChg chg="add del mod ord">
          <ac:chgData name="Nwokenna, Ola" userId="24fd04f5-1db1-4044-9d5a-a2564da48616" providerId="ADAL" clId="{069E6D5C-44E2-4543-A9E5-23AB25AAE2AA}" dt="2019-05-28T11:26:57.800" v="21648"/>
          <ac:spMkLst>
            <pc:docMk/>
            <pc:sldMk cId="739696860" sldId="634"/>
            <ac:spMk id="14" creationId="{7959120E-24AC-46A7-B0F2-8E6135F05AA4}"/>
          </ac:spMkLst>
        </pc:spChg>
        <pc:spChg chg="add del mod ord">
          <ac:chgData name="Nwokenna, Ola" userId="24fd04f5-1db1-4044-9d5a-a2564da48616" providerId="ADAL" clId="{069E6D5C-44E2-4543-A9E5-23AB25AAE2AA}" dt="2019-05-28T11:26:57.803" v="21652"/>
          <ac:spMkLst>
            <pc:docMk/>
            <pc:sldMk cId="739696860" sldId="634"/>
            <ac:spMk id="15" creationId="{853C699B-FFE0-46B1-BE6A-83ABA6104EA9}"/>
          </ac:spMkLst>
        </pc:spChg>
        <pc:spChg chg="add del mod ord">
          <ac:chgData name="Nwokenna, Ola" userId="24fd04f5-1db1-4044-9d5a-a2564da48616" providerId="ADAL" clId="{069E6D5C-44E2-4543-A9E5-23AB25AAE2AA}" dt="2019-05-28T11:30:13.511" v="24602"/>
          <ac:spMkLst>
            <pc:docMk/>
            <pc:sldMk cId="739696860" sldId="634"/>
            <ac:spMk id="32" creationId="{8EAB2DA6-78DB-468F-AD22-57D6FEB4FB9C}"/>
          </ac:spMkLst>
        </pc:spChg>
        <pc:spChg chg="add del mod ord">
          <ac:chgData name="Nwokenna, Ola" userId="24fd04f5-1db1-4044-9d5a-a2564da48616" providerId="ADAL" clId="{069E6D5C-44E2-4543-A9E5-23AB25AAE2AA}" dt="2019-05-28T11:30:13.509" v="24600"/>
          <ac:spMkLst>
            <pc:docMk/>
            <pc:sldMk cId="739696860" sldId="634"/>
            <ac:spMk id="37" creationId="{C58799F8-8F52-40B4-AD2A-7A1AA3A12999}"/>
          </ac:spMkLst>
        </pc:spChg>
        <pc:spChg chg="add del mod ord">
          <ac:chgData name="Nwokenna, Ola" userId="24fd04f5-1db1-4044-9d5a-a2564da48616" providerId="ADAL" clId="{069E6D5C-44E2-4543-A9E5-23AB25AAE2AA}" dt="2019-05-28T11:30:13.506" v="24596"/>
          <ac:spMkLst>
            <pc:docMk/>
            <pc:sldMk cId="739696860" sldId="634"/>
            <ac:spMk id="38" creationId="{1521BE3E-175D-47BD-823B-E633FB00CF8E}"/>
          </ac:spMkLst>
        </pc:spChg>
        <pc:spChg chg="add del mod ord">
          <ac:chgData name="Nwokenna, Ola" userId="24fd04f5-1db1-4044-9d5a-a2564da48616" providerId="ADAL" clId="{069E6D5C-44E2-4543-A9E5-23AB25AAE2AA}" dt="2019-05-28T11:30:13.502" v="24592"/>
          <ac:spMkLst>
            <pc:docMk/>
            <pc:sldMk cId="739696860" sldId="634"/>
            <ac:spMk id="39" creationId="{2A524538-0545-4AED-AEFB-410F32F30FE3}"/>
          </ac:spMkLst>
        </pc:spChg>
        <pc:spChg chg="add del mod ord">
          <ac:chgData name="Nwokenna, Ola" userId="24fd04f5-1db1-4044-9d5a-a2564da48616" providerId="ADAL" clId="{069E6D5C-44E2-4543-A9E5-23AB25AAE2AA}" dt="2019-05-28T11:30:13.499" v="24588"/>
          <ac:spMkLst>
            <pc:docMk/>
            <pc:sldMk cId="739696860" sldId="634"/>
            <ac:spMk id="40" creationId="{9F07A61A-1202-4191-BC72-649EBEA8919E}"/>
          </ac:spMkLst>
        </pc:spChg>
        <pc:spChg chg="add del mod ord">
          <ac:chgData name="Nwokenna, Ola" userId="24fd04f5-1db1-4044-9d5a-a2564da48616" providerId="ADAL" clId="{069E6D5C-44E2-4543-A9E5-23AB25AAE2AA}" dt="2019-05-28T11:30:13.496" v="24584"/>
          <ac:spMkLst>
            <pc:docMk/>
            <pc:sldMk cId="739696860" sldId="634"/>
            <ac:spMk id="41" creationId="{CBD016BC-A574-4C7E-8316-BBB975808F32}"/>
          </ac:spMkLst>
        </pc:spChg>
        <pc:spChg chg="add del mod ord">
          <ac:chgData name="Nwokenna, Ola" userId="24fd04f5-1db1-4044-9d5a-a2564da48616" providerId="ADAL" clId="{069E6D5C-44E2-4543-A9E5-23AB25AAE2AA}" dt="2019-05-28T11:26:57.789" v="21638"/>
          <ac:spMkLst>
            <pc:docMk/>
            <pc:sldMk cId="739696860" sldId="634"/>
            <ac:spMk id="42" creationId="{C5AEE767-028A-44E8-B4CD-EB9DD9C01631}"/>
          </ac:spMkLst>
        </pc:spChg>
        <pc:spChg chg="add del mod ord">
          <ac:chgData name="Nwokenna, Ola" userId="24fd04f5-1db1-4044-9d5a-a2564da48616" providerId="ADAL" clId="{069E6D5C-44E2-4543-A9E5-23AB25AAE2AA}" dt="2019-05-28T11:26:57.792" v="21642"/>
          <ac:spMkLst>
            <pc:docMk/>
            <pc:sldMk cId="739696860" sldId="634"/>
            <ac:spMk id="43" creationId="{F38DE44F-C041-416C-9E6B-F83E2BE4F70B}"/>
          </ac:spMkLst>
        </pc:spChg>
        <pc:spChg chg="add del mod ord">
          <ac:chgData name="Nwokenna, Ola" userId="24fd04f5-1db1-4044-9d5a-a2564da48616" providerId="ADAL" clId="{069E6D5C-44E2-4543-A9E5-23AB25AAE2AA}" dt="2019-05-28T11:26:57.797" v="21646"/>
          <ac:spMkLst>
            <pc:docMk/>
            <pc:sldMk cId="739696860" sldId="634"/>
            <ac:spMk id="44" creationId="{10D14B92-E68B-487B-89E0-8C92BB5EEAB5}"/>
          </ac:spMkLst>
        </pc:spChg>
        <pc:spChg chg="add del mod ord">
          <ac:chgData name="Nwokenna, Ola" userId="24fd04f5-1db1-4044-9d5a-a2564da48616" providerId="ADAL" clId="{069E6D5C-44E2-4543-A9E5-23AB25AAE2AA}" dt="2019-05-28T11:26:57.802" v="21650"/>
          <ac:spMkLst>
            <pc:docMk/>
            <pc:sldMk cId="739696860" sldId="634"/>
            <ac:spMk id="45" creationId="{BE82322C-32CA-4879-95C7-2D2033723843}"/>
          </ac:spMkLst>
        </pc:spChg>
        <pc:spChg chg="add del mod ord">
          <ac:chgData name="Nwokenna, Ola" userId="24fd04f5-1db1-4044-9d5a-a2564da48616" providerId="ADAL" clId="{069E6D5C-44E2-4543-A9E5-23AB25AAE2AA}" dt="2019-05-28T11:26:57.804" v="21654"/>
          <ac:spMkLst>
            <pc:docMk/>
            <pc:sldMk cId="739696860" sldId="634"/>
            <ac:spMk id="46" creationId="{E5B2A51A-E165-48EB-A1B6-852A87F857A7}"/>
          </ac:spMkLst>
        </pc:spChg>
        <pc:spChg chg="add del mod ord">
          <ac:chgData name="Nwokenna, Ola" userId="24fd04f5-1db1-4044-9d5a-a2564da48616" providerId="ADAL" clId="{069E6D5C-44E2-4543-A9E5-23AB25AAE2AA}" dt="2019-05-28T11:26:57.808" v="21658"/>
          <ac:spMkLst>
            <pc:docMk/>
            <pc:sldMk cId="739696860" sldId="634"/>
            <ac:spMk id="47" creationId="{3E64796C-9066-4DCD-9075-C6F3BAA46FC6}"/>
          </ac:spMkLst>
        </pc:spChg>
        <pc:spChg chg="add del mod ord">
          <ac:chgData name="Nwokenna, Ola" userId="24fd04f5-1db1-4044-9d5a-a2564da48616" providerId="ADAL" clId="{069E6D5C-44E2-4543-A9E5-23AB25AAE2AA}" dt="2019-05-28T11:26:57.806" v="21656"/>
          <ac:spMkLst>
            <pc:docMk/>
            <pc:sldMk cId="739696860" sldId="634"/>
            <ac:spMk id="48" creationId="{7A5339D6-6B44-4727-8447-291C4726D9ED}"/>
          </ac:spMkLst>
        </pc:spChg>
        <pc:spChg chg="add del mod ord">
          <ac:chgData name="Nwokenna, Ola" userId="24fd04f5-1db1-4044-9d5a-a2564da48616" providerId="ADAL" clId="{069E6D5C-44E2-4543-A9E5-23AB25AAE2AA}" dt="2019-05-28T11:26:57.811" v="21662"/>
          <ac:spMkLst>
            <pc:docMk/>
            <pc:sldMk cId="739696860" sldId="634"/>
            <ac:spMk id="49" creationId="{AC6FFC21-4DEB-4129-8758-DFCAE9401D32}"/>
          </ac:spMkLst>
        </pc:spChg>
        <pc:spChg chg="add del mod ord">
          <ac:chgData name="Nwokenna, Ola" userId="24fd04f5-1db1-4044-9d5a-a2564da48616" providerId="ADAL" clId="{069E6D5C-44E2-4543-A9E5-23AB25AAE2AA}" dt="2019-05-28T11:26:57.809" v="21660"/>
          <ac:spMkLst>
            <pc:docMk/>
            <pc:sldMk cId="739696860" sldId="634"/>
            <ac:spMk id="50" creationId="{04DE059F-7619-4566-93CB-B80BF751284B}"/>
          </ac:spMkLst>
        </pc:spChg>
        <pc:spChg chg="add del mod ord">
          <ac:chgData name="Nwokenna, Ola" userId="24fd04f5-1db1-4044-9d5a-a2564da48616" providerId="ADAL" clId="{069E6D5C-44E2-4543-A9E5-23AB25AAE2AA}" dt="2019-05-28T11:26:57.813" v="21664"/>
          <ac:spMkLst>
            <pc:docMk/>
            <pc:sldMk cId="739696860" sldId="634"/>
            <ac:spMk id="51" creationId="{4334E5A7-B6DC-4E6D-9587-0216F3AC57EA}"/>
          </ac:spMkLst>
        </pc:spChg>
        <pc:spChg chg="add del mod ord">
          <ac:chgData name="Nwokenna, Ola" userId="24fd04f5-1db1-4044-9d5a-a2564da48616" providerId="ADAL" clId="{069E6D5C-44E2-4543-A9E5-23AB25AAE2AA}" dt="2019-05-28T11:27:54.128" v="22262"/>
          <ac:spMkLst>
            <pc:docMk/>
            <pc:sldMk cId="739696860" sldId="634"/>
            <ac:spMk id="64" creationId="{FAE62E00-CE3F-4AB9-929D-4B85DFF620F7}"/>
          </ac:spMkLst>
        </pc:spChg>
        <pc:spChg chg="add del mod ord">
          <ac:chgData name="Nwokenna, Ola" userId="24fd04f5-1db1-4044-9d5a-a2564da48616" providerId="ADAL" clId="{069E6D5C-44E2-4543-A9E5-23AB25AAE2AA}" dt="2019-05-28T11:27:54.138" v="22264"/>
          <ac:spMkLst>
            <pc:docMk/>
            <pc:sldMk cId="739696860" sldId="634"/>
            <ac:spMk id="65" creationId="{060E21A3-71C6-465C-A305-8ED4C206CAC5}"/>
          </ac:spMkLst>
        </pc:spChg>
        <pc:spChg chg="add del mod ord">
          <ac:chgData name="Nwokenna, Ola" userId="24fd04f5-1db1-4044-9d5a-a2564da48616" providerId="ADAL" clId="{069E6D5C-44E2-4543-A9E5-23AB25AAE2AA}" dt="2019-05-28T11:27:54.647" v="22349"/>
          <ac:spMkLst>
            <pc:docMk/>
            <pc:sldMk cId="739696860" sldId="634"/>
            <ac:spMk id="66" creationId="{7B12B8C3-2B69-4693-8F12-B004A592DA5C}"/>
          </ac:spMkLst>
        </pc:spChg>
        <pc:spChg chg="add del mod ord">
          <ac:chgData name="Nwokenna, Ola" userId="24fd04f5-1db1-4044-9d5a-a2564da48616" providerId="ADAL" clId="{069E6D5C-44E2-4543-A9E5-23AB25AAE2AA}" dt="2019-05-28T11:27:57.885" v="22510"/>
          <ac:spMkLst>
            <pc:docMk/>
            <pc:sldMk cId="739696860" sldId="634"/>
            <ac:spMk id="67" creationId="{742EFD5C-303E-4171-A4EF-8B96A83FE26B}"/>
          </ac:spMkLst>
        </pc:spChg>
        <pc:spChg chg="add del mod ord">
          <ac:chgData name="Nwokenna, Ola" userId="24fd04f5-1db1-4044-9d5a-a2564da48616" providerId="ADAL" clId="{069E6D5C-44E2-4543-A9E5-23AB25AAE2AA}" dt="2019-05-28T11:28:01.225" v="22742"/>
          <ac:spMkLst>
            <pc:docMk/>
            <pc:sldMk cId="739696860" sldId="634"/>
            <ac:spMk id="68" creationId="{2BF52840-72CB-499E-A073-AA71A24F75C6}"/>
          </ac:spMkLst>
        </pc:spChg>
        <pc:spChg chg="add mod ord">
          <ac:chgData name="Nwokenna, Ola" userId="24fd04f5-1db1-4044-9d5a-a2564da48616" providerId="ADAL" clId="{069E6D5C-44E2-4543-A9E5-23AB25AAE2AA}" dt="2019-05-28T12:33:28.485" v="41762"/>
          <ac:spMkLst>
            <pc:docMk/>
            <pc:sldMk cId="739696860" sldId="634"/>
            <ac:spMk id="70" creationId="{DC90394F-5146-4C50-88D8-B6922323239C}"/>
          </ac:spMkLst>
        </pc:spChg>
        <pc:spChg chg="add mod ord">
          <ac:chgData name="Nwokenna, Ola" userId="24fd04f5-1db1-4044-9d5a-a2564da48616" providerId="ADAL" clId="{069E6D5C-44E2-4543-A9E5-23AB25AAE2AA}" dt="2019-05-28T12:33:28.496" v="41779"/>
          <ac:spMkLst>
            <pc:docMk/>
            <pc:sldMk cId="739696860" sldId="634"/>
            <ac:spMk id="79" creationId="{C97F439B-47D5-4A14-AD39-0BEFC206DB1F}"/>
          </ac:spMkLst>
        </pc:spChg>
        <pc:spChg chg="add mod ord">
          <ac:chgData name="Nwokenna, Ola" userId="24fd04f5-1db1-4044-9d5a-a2564da48616" providerId="ADAL" clId="{069E6D5C-44E2-4543-A9E5-23AB25AAE2AA}" dt="2019-05-28T12:33:28.495" v="41777"/>
          <ac:spMkLst>
            <pc:docMk/>
            <pc:sldMk cId="739696860" sldId="634"/>
            <ac:spMk id="80" creationId="{B468BE7B-F50C-48B4-9811-D0A3997D3F21}"/>
          </ac:spMkLst>
        </pc:spChg>
        <pc:spChg chg="add mod ord">
          <ac:chgData name="Nwokenna, Ola" userId="24fd04f5-1db1-4044-9d5a-a2564da48616" providerId="ADAL" clId="{069E6D5C-44E2-4543-A9E5-23AB25AAE2AA}" dt="2019-05-28T12:33:28.499" v="41783"/>
          <ac:spMkLst>
            <pc:docMk/>
            <pc:sldMk cId="739696860" sldId="634"/>
            <ac:spMk id="81" creationId="{19AA0381-D837-418F-A790-87B50DF9858A}"/>
          </ac:spMkLst>
        </pc:spChg>
        <pc:spChg chg="add del mod ord">
          <ac:chgData name="Nwokenna, Ola" userId="24fd04f5-1db1-4044-9d5a-a2564da48616" providerId="ADAL" clId="{069E6D5C-44E2-4543-A9E5-23AB25AAE2AA}" dt="2019-05-28T11:30:41.351" v="25326"/>
          <ac:spMkLst>
            <pc:docMk/>
            <pc:sldMk cId="739696860" sldId="634"/>
            <ac:spMk id="82" creationId="{36B658D7-21DF-4DFA-9CC8-30A3D31CB6CA}"/>
          </ac:spMkLst>
        </pc:spChg>
        <pc:spChg chg="add del mod ord">
          <ac:chgData name="Nwokenna, Ola" userId="24fd04f5-1db1-4044-9d5a-a2564da48616" providerId="ADAL" clId="{069E6D5C-44E2-4543-A9E5-23AB25AAE2AA}" dt="2019-05-28T11:30:42.190" v="25409"/>
          <ac:spMkLst>
            <pc:docMk/>
            <pc:sldMk cId="739696860" sldId="634"/>
            <ac:spMk id="83" creationId="{B380059B-0BCD-43C5-9475-8521F3D65C10}"/>
          </ac:spMkLst>
        </pc:spChg>
        <pc:spChg chg="add del mod ord">
          <ac:chgData name="Nwokenna, Ola" userId="24fd04f5-1db1-4044-9d5a-a2564da48616" providerId="ADAL" clId="{069E6D5C-44E2-4543-A9E5-23AB25AAE2AA}" dt="2019-05-28T11:30:37.484" v="25152"/>
          <ac:spMkLst>
            <pc:docMk/>
            <pc:sldMk cId="739696860" sldId="634"/>
            <ac:spMk id="84" creationId="{1F04F10D-3657-477C-A2D7-18BC5ACCB951}"/>
          </ac:spMkLst>
        </pc:spChg>
        <pc:spChg chg="add mod ord">
          <ac:chgData name="Nwokenna, Ola" userId="24fd04f5-1db1-4044-9d5a-a2564da48616" providerId="ADAL" clId="{069E6D5C-44E2-4543-A9E5-23AB25AAE2AA}" dt="2019-05-28T12:33:28.504" v="41787"/>
          <ac:spMkLst>
            <pc:docMk/>
            <pc:sldMk cId="739696860" sldId="634"/>
            <ac:spMk id="85" creationId="{14C7CD22-BD3B-4782-8AD3-0FEFFC828907}"/>
          </ac:spMkLst>
        </pc:spChg>
        <pc:spChg chg="add mod ord">
          <ac:chgData name="Nwokenna, Ola" userId="24fd04f5-1db1-4044-9d5a-a2564da48616" providerId="ADAL" clId="{069E6D5C-44E2-4543-A9E5-23AB25AAE2AA}" dt="2019-05-28T12:33:28.502" v="41785"/>
          <ac:spMkLst>
            <pc:docMk/>
            <pc:sldMk cId="739696860" sldId="634"/>
            <ac:spMk id="86" creationId="{35F298E6-B185-4F1A-AF36-10CD182BD468}"/>
          </ac:spMkLst>
        </pc:spChg>
        <pc:spChg chg="add mod ord">
          <ac:chgData name="Nwokenna, Ola" userId="24fd04f5-1db1-4044-9d5a-a2564da48616" providerId="ADAL" clId="{069E6D5C-44E2-4543-A9E5-23AB25AAE2AA}" dt="2019-05-28T12:33:28.505" v="41789"/>
          <ac:spMkLst>
            <pc:docMk/>
            <pc:sldMk cId="739696860" sldId="634"/>
            <ac:spMk id="87" creationId="{A26E6A65-242B-4021-89EB-38C30AEEB9F2}"/>
          </ac:spMkLst>
        </pc:spChg>
        <pc:spChg chg="add mod ord">
          <ac:chgData name="Nwokenna, Ola" userId="24fd04f5-1db1-4044-9d5a-a2564da48616" providerId="ADAL" clId="{069E6D5C-44E2-4543-A9E5-23AB25AAE2AA}" dt="2019-05-28T12:33:28.506" v="41791"/>
          <ac:spMkLst>
            <pc:docMk/>
            <pc:sldMk cId="739696860" sldId="634"/>
            <ac:spMk id="88" creationId="{C410896F-E3DB-4046-B251-98E1F058E85D}"/>
          </ac:spMkLst>
        </pc:spChg>
        <pc:spChg chg="add mod ord">
          <ac:chgData name="Nwokenna, Ola" userId="24fd04f5-1db1-4044-9d5a-a2564da48616" providerId="ADAL" clId="{069E6D5C-44E2-4543-A9E5-23AB25AAE2AA}" dt="2019-05-28T12:33:28.508" v="41793"/>
          <ac:spMkLst>
            <pc:docMk/>
            <pc:sldMk cId="739696860" sldId="634"/>
            <ac:spMk id="89" creationId="{B37DA2D6-F489-4270-9BC5-1E3ADD236670}"/>
          </ac:spMkLst>
        </pc:spChg>
        <pc:spChg chg="add mod ord">
          <ac:chgData name="Nwokenna, Ola" userId="24fd04f5-1db1-4044-9d5a-a2564da48616" providerId="ADAL" clId="{069E6D5C-44E2-4543-A9E5-23AB25AAE2AA}" dt="2019-05-28T12:33:28.515" v="41801"/>
          <ac:spMkLst>
            <pc:docMk/>
            <pc:sldMk cId="739696860" sldId="634"/>
            <ac:spMk id="90" creationId="{102DF40D-58DB-4491-90C7-47AB131D31A9}"/>
          </ac:spMkLst>
        </pc:spChg>
        <pc:spChg chg="add mod ord">
          <ac:chgData name="Nwokenna, Ola" userId="24fd04f5-1db1-4044-9d5a-a2564da48616" providerId="ADAL" clId="{069E6D5C-44E2-4543-A9E5-23AB25AAE2AA}" dt="2019-05-28T12:33:28.511" v="41797"/>
          <ac:spMkLst>
            <pc:docMk/>
            <pc:sldMk cId="739696860" sldId="634"/>
            <ac:spMk id="91" creationId="{8A79DF22-E6E4-425E-8124-81D033D83B6F}"/>
          </ac:spMkLst>
        </pc:spChg>
        <pc:spChg chg="add mod ord">
          <ac:chgData name="Nwokenna, Ola" userId="24fd04f5-1db1-4044-9d5a-a2564da48616" providerId="ADAL" clId="{069E6D5C-44E2-4543-A9E5-23AB25AAE2AA}" dt="2019-05-28T12:33:28.513" v="41799"/>
          <ac:spMkLst>
            <pc:docMk/>
            <pc:sldMk cId="739696860" sldId="634"/>
            <ac:spMk id="92" creationId="{E82F1CAF-F273-4027-955A-18519BFDF470}"/>
          </ac:spMkLst>
        </pc:spChg>
        <pc:spChg chg="add mod ord">
          <ac:chgData name="Nwokenna, Ola" userId="24fd04f5-1db1-4044-9d5a-a2564da48616" providerId="ADAL" clId="{069E6D5C-44E2-4543-A9E5-23AB25AAE2AA}" dt="2019-05-28T12:33:28.519" v="41803"/>
          <ac:spMkLst>
            <pc:docMk/>
            <pc:sldMk cId="739696860" sldId="634"/>
            <ac:spMk id="93" creationId="{D837C0A0-3122-45DE-BA32-DCF57968D373}"/>
          </ac:spMkLst>
        </pc:spChg>
        <pc:spChg chg="add mod ord">
          <ac:chgData name="Nwokenna, Ola" userId="24fd04f5-1db1-4044-9d5a-a2564da48616" providerId="ADAL" clId="{069E6D5C-44E2-4543-A9E5-23AB25AAE2AA}" dt="2019-05-28T12:33:28.510" v="41795"/>
          <ac:spMkLst>
            <pc:docMk/>
            <pc:sldMk cId="739696860" sldId="634"/>
            <ac:spMk id="94" creationId="{2782CA1B-2B37-4C24-97C1-9EC681464868}"/>
          </ac:spMkLst>
        </pc:spChg>
        <pc:spChg chg="del mod ord">
          <ac:chgData name="Nwokenna, Ola" userId="24fd04f5-1db1-4044-9d5a-a2564da48616" providerId="ADAL" clId="{069E6D5C-44E2-4543-A9E5-23AB25AAE2AA}" dt="2019-05-28T11:30:13.516" v="24608"/>
          <ac:spMkLst>
            <pc:docMk/>
            <pc:sldMk cId="739696860" sldId="634"/>
            <ac:spMk id="97" creationId="{FBB75FFC-BAB9-4A6B-8F03-6355B11E6661}"/>
          </ac:spMkLst>
        </pc:spChg>
        <pc:spChg chg="add mod ord">
          <ac:chgData name="Nwokenna, Ola" userId="24fd04f5-1db1-4044-9d5a-a2564da48616" providerId="ADAL" clId="{069E6D5C-44E2-4543-A9E5-23AB25AAE2AA}" dt="2019-05-28T12:33:28.497" v="41781"/>
          <ac:spMkLst>
            <pc:docMk/>
            <pc:sldMk cId="739696860" sldId="634"/>
            <ac:spMk id="99" creationId="{E5E200FF-0A5E-4816-9E02-445306D06FBC}"/>
          </ac:spMkLst>
        </pc:spChg>
        <pc:spChg chg="add del mod ord">
          <ac:chgData name="Nwokenna, Ola" userId="24fd04f5-1db1-4044-9d5a-a2564da48616" providerId="ADAL" clId="{069E6D5C-44E2-4543-A9E5-23AB25AAE2AA}" dt="2019-05-28T11:30:39.747" v="25240"/>
          <ac:spMkLst>
            <pc:docMk/>
            <pc:sldMk cId="739696860" sldId="634"/>
            <ac:spMk id="100" creationId="{5E5DD83F-C0A8-41ED-B116-41C7ACCEA745}"/>
          </ac:spMkLst>
        </pc:spChg>
        <pc:spChg chg="add del mod ord">
          <ac:chgData name="Nwokenna, Ola" userId="24fd04f5-1db1-4044-9d5a-a2564da48616" providerId="ADAL" clId="{069E6D5C-44E2-4543-A9E5-23AB25AAE2AA}" dt="2019-05-28T11:30:45.266" v="25566"/>
          <ac:spMkLst>
            <pc:docMk/>
            <pc:sldMk cId="739696860" sldId="634"/>
            <ac:spMk id="101" creationId="{D59773F4-6290-4A5F-B728-E7CB48A516C1}"/>
          </ac:spMkLst>
        </pc:spChg>
        <pc:spChg chg="del mod ord">
          <ac:chgData name="Nwokenna, Ola" userId="24fd04f5-1db1-4044-9d5a-a2564da48616" providerId="ADAL" clId="{069E6D5C-44E2-4543-A9E5-23AB25AAE2AA}" dt="2019-05-28T11:30:13.514" v="24606"/>
          <ac:spMkLst>
            <pc:docMk/>
            <pc:sldMk cId="739696860" sldId="634"/>
            <ac:spMk id="109" creationId="{D692ECCB-AE5F-4652-B5AC-0DCABA571490}"/>
          </ac:spMkLst>
        </pc:spChg>
        <pc:spChg chg="del mod ord">
          <ac:chgData name="Nwokenna, Ola" userId="24fd04f5-1db1-4044-9d5a-a2564da48616" providerId="ADAL" clId="{069E6D5C-44E2-4543-A9E5-23AB25AAE2AA}" dt="2019-05-28T11:30:13.513" v="24604"/>
          <ac:spMkLst>
            <pc:docMk/>
            <pc:sldMk cId="739696860" sldId="634"/>
            <ac:spMk id="111" creationId="{3E1CA86E-D69D-4E7C-A021-28DBF29F97D3}"/>
          </ac:spMkLst>
        </pc:spChg>
        <pc:spChg chg="add mod ord">
          <ac:chgData name="Nwokenna, Ola" userId="24fd04f5-1db1-4044-9d5a-a2564da48616" providerId="ADAL" clId="{069E6D5C-44E2-4543-A9E5-23AB25AAE2AA}" dt="2019-05-28T12:33:28.490" v="41767"/>
          <ac:spMkLst>
            <pc:docMk/>
            <pc:sldMk cId="739696860" sldId="634"/>
            <ac:spMk id="116" creationId="{9D778ADA-47D6-481D-804A-C23E6397E48E}"/>
          </ac:spMkLst>
        </pc:spChg>
        <pc:spChg chg="del mod ord">
          <ac:chgData name="Nwokenna, Ola" userId="24fd04f5-1db1-4044-9d5a-a2564da48616" providerId="ADAL" clId="{069E6D5C-44E2-4543-A9E5-23AB25AAE2AA}" dt="2019-05-28T11:26:22.404" v="20007"/>
          <ac:spMkLst>
            <pc:docMk/>
            <pc:sldMk cId="739696860" sldId="634"/>
            <ac:spMk id="117" creationId="{642E57FA-5BC2-4535-8B96-589D83B56A45}"/>
          </ac:spMkLst>
        </pc:spChg>
        <pc:spChg chg="del mod ord">
          <ac:chgData name="Nwokenna, Ola" userId="24fd04f5-1db1-4044-9d5a-a2564da48616" providerId="ADAL" clId="{069E6D5C-44E2-4543-A9E5-23AB25AAE2AA}" dt="2019-05-28T11:26:22.408" v="20011"/>
          <ac:spMkLst>
            <pc:docMk/>
            <pc:sldMk cId="739696860" sldId="634"/>
            <ac:spMk id="118" creationId="{31897082-CE70-4110-8017-0CAC56F99A5E}"/>
          </ac:spMkLst>
        </pc:spChg>
        <pc:spChg chg="del mod ord">
          <ac:chgData name="Nwokenna, Ola" userId="24fd04f5-1db1-4044-9d5a-a2564da48616" providerId="ADAL" clId="{069E6D5C-44E2-4543-A9E5-23AB25AAE2AA}" dt="2019-05-28T11:26:22.416" v="20015"/>
          <ac:spMkLst>
            <pc:docMk/>
            <pc:sldMk cId="739696860" sldId="634"/>
            <ac:spMk id="119" creationId="{2409E370-B84D-4C50-955E-4B09C76C1B82}"/>
          </ac:spMkLst>
        </pc:spChg>
        <pc:spChg chg="del mod ord">
          <ac:chgData name="Nwokenna, Ola" userId="24fd04f5-1db1-4044-9d5a-a2564da48616" providerId="ADAL" clId="{069E6D5C-44E2-4543-A9E5-23AB25AAE2AA}" dt="2019-05-28T11:26:22.421" v="20019"/>
          <ac:spMkLst>
            <pc:docMk/>
            <pc:sldMk cId="739696860" sldId="634"/>
            <ac:spMk id="120" creationId="{3874D667-74C3-4F9B-BCA0-24CD2C35D9EF}"/>
          </ac:spMkLst>
        </pc:spChg>
        <pc:spChg chg="del mod ord">
          <ac:chgData name="Nwokenna, Ola" userId="24fd04f5-1db1-4044-9d5a-a2564da48616" providerId="ADAL" clId="{069E6D5C-44E2-4543-A9E5-23AB25AAE2AA}" dt="2019-05-28T11:26:22.426" v="20023"/>
          <ac:spMkLst>
            <pc:docMk/>
            <pc:sldMk cId="739696860" sldId="634"/>
            <ac:spMk id="121" creationId="{C6CF97AA-6328-45B6-BA08-3016C3FAA4C4}"/>
          </ac:spMkLst>
        </pc:spChg>
        <pc:spChg chg="add mod ord">
          <ac:chgData name="Nwokenna, Ola" userId="24fd04f5-1db1-4044-9d5a-a2564da48616" providerId="ADAL" clId="{069E6D5C-44E2-4543-A9E5-23AB25AAE2AA}" dt="2019-05-28T12:33:28.491" v="41769"/>
          <ac:spMkLst>
            <pc:docMk/>
            <pc:sldMk cId="739696860" sldId="634"/>
            <ac:spMk id="122" creationId="{37547223-5624-4C62-A713-3EABC361647C}"/>
          </ac:spMkLst>
        </pc:spChg>
        <pc:spChg chg="add mod ord">
          <ac:chgData name="Nwokenna, Ola" userId="24fd04f5-1db1-4044-9d5a-a2564da48616" providerId="ADAL" clId="{069E6D5C-44E2-4543-A9E5-23AB25AAE2AA}" dt="2019-05-28T12:33:28.492" v="41771"/>
          <ac:spMkLst>
            <pc:docMk/>
            <pc:sldMk cId="739696860" sldId="634"/>
            <ac:spMk id="123" creationId="{C718B102-A571-447D-9409-C7EB1F9147D0}"/>
          </ac:spMkLst>
        </pc:spChg>
        <pc:spChg chg="add mod ord">
          <ac:chgData name="Nwokenna, Ola" userId="24fd04f5-1db1-4044-9d5a-a2564da48616" providerId="ADAL" clId="{069E6D5C-44E2-4543-A9E5-23AB25AAE2AA}" dt="2019-05-28T12:33:28.493" v="41773"/>
          <ac:spMkLst>
            <pc:docMk/>
            <pc:sldMk cId="739696860" sldId="634"/>
            <ac:spMk id="124" creationId="{B047660A-BB49-4F93-9D13-9D11D361F70A}"/>
          </ac:spMkLst>
        </pc:spChg>
        <pc:spChg chg="add mod ord">
          <ac:chgData name="Nwokenna, Ola" userId="24fd04f5-1db1-4044-9d5a-a2564da48616" providerId="ADAL" clId="{069E6D5C-44E2-4543-A9E5-23AB25AAE2AA}" dt="2019-05-28T12:33:28.489" v="41765"/>
          <ac:spMkLst>
            <pc:docMk/>
            <pc:sldMk cId="739696860" sldId="634"/>
            <ac:spMk id="125" creationId="{37BE707D-D5D2-4692-85A4-C8BD6EF1C4F3}"/>
          </ac:spMkLst>
        </pc:spChg>
        <pc:spChg chg="add mod ord">
          <ac:chgData name="Nwokenna, Ola" userId="24fd04f5-1db1-4044-9d5a-a2564da48616" providerId="ADAL" clId="{069E6D5C-44E2-4543-A9E5-23AB25AAE2AA}" dt="2019-05-28T12:33:28.494" v="41775"/>
          <ac:spMkLst>
            <pc:docMk/>
            <pc:sldMk cId="739696860" sldId="634"/>
            <ac:spMk id="126" creationId="{5F6298C9-FB53-41C4-AC54-8DD7C33A1395}"/>
          </ac:spMkLst>
        </pc:spChg>
        <pc:spChg chg="add del mod ord">
          <ac:chgData name="Nwokenna, Ola" userId="24fd04f5-1db1-4044-9d5a-a2564da48616" providerId="ADAL" clId="{069E6D5C-44E2-4543-A9E5-23AB25AAE2AA}" dt="2019-05-28T12:33:28.277" v="41714"/>
          <ac:spMkLst>
            <pc:docMk/>
            <pc:sldMk cId="739696860" sldId="634"/>
            <ac:spMk id="127" creationId="{6DBC4760-A5A0-4E09-9087-D61AEBCA0EBB}"/>
          </ac:spMkLst>
        </pc:spChg>
        <pc:spChg chg="del mod ord">
          <ac:chgData name="Nwokenna, Ola" userId="24fd04f5-1db1-4044-9d5a-a2564da48616" providerId="ADAL" clId="{069E6D5C-44E2-4543-A9E5-23AB25AAE2AA}" dt="2019-05-28T11:26:22.401" v="20005"/>
          <ac:spMkLst>
            <pc:docMk/>
            <pc:sldMk cId="739696860" sldId="634"/>
            <ac:spMk id="131" creationId="{D28BB5B6-3C65-4566-BD38-F551BB8380E4}"/>
          </ac:spMkLst>
        </pc:spChg>
        <pc:spChg chg="del mod ord">
          <ac:chgData name="Nwokenna, Ola" userId="24fd04f5-1db1-4044-9d5a-a2564da48616" providerId="ADAL" clId="{069E6D5C-44E2-4543-A9E5-23AB25AAE2AA}" dt="2019-05-28T11:26:22.406" v="20009"/>
          <ac:spMkLst>
            <pc:docMk/>
            <pc:sldMk cId="739696860" sldId="634"/>
            <ac:spMk id="132" creationId="{E4742F02-BCA2-4630-81CF-1299B5A597BE}"/>
          </ac:spMkLst>
        </pc:spChg>
        <pc:spChg chg="del mod ord">
          <ac:chgData name="Nwokenna, Ola" userId="24fd04f5-1db1-4044-9d5a-a2564da48616" providerId="ADAL" clId="{069E6D5C-44E2-4543-A9E5-23AB25AAE2AA}" dt="2019-05-28T11:26:22.410" v="20013"/>
          <ac:spMkLst>
            <pc:docMk/>
            <pc:sldMk cId="739696860" sldId="634"/>
            <ac:spMk id="133" creationId="{2E799CFE-BCB4-4108-8DF7-BDA6AFE52FC5}"/>
          </ac:spMkLst>
        </pc:spChg>
        <pc:spChg chg="del mod ord">
          <ac:chgData name="Nwokenna, Ola" userId="24fd04f5-1db1-4044-9d5a-a2564da48616" providerId="ADAL" clId="{069E6D5C-44E2-4543-A9E5-23AB25AAE2AA}" dt="2019-05-28T11:26:22.419" v="20017"/>
          <ac:spMkLst>
            <pc:docMk/>
            <pc:sldMk cId="739696860" sldId="634"/>
            <ac:spMk id="134" creationId="{3B2EF8AE-35A9-428D-AA76-33C3C89BE9A5}"/>
          </ac:spMkLst>
        </pc:spChg>
        <pc:spChg chg="del mod ord">
          <ac:chgData name="Nwokenna, Ola" userId="24fd04f5-1db1-4044-9d5a-a2564da48616" providerId="ADAL" clId="{069E6D5C-44E2-4543-A9E5-23AB25AAE2AA}" dt="2019-05-28T11:26:22.424" v="20021"/>
          <ac:spMkLst>
            <pc:docMk/>
            <pc:sldMk cId="739696860" sldId="634"/>
            <ac:spMk id="135" creationId="{4D5B071E-7E4F-48D4-A07C-B05D514DAB7A}"/>
          </ac:spMkLst>
        </pc:spChg>
        <pc:spChg chg="del mod ord">
          <ac:chgData name="Nwokenna, Ola" userId="24fd04f5-1db1-4044-9d5a-a2564da48616" providerId="ADAL" clId="{069E6D5C-44E2-4543-A9E5-23AB25AAE2AA}" dt="2019-05-28T11:26:22.431" v="20027"/>
          <ac:spMkLst>
            <pc:docMk/>
            <pc:sldMk cId="739696860" sldId="634"/>
            <ac:spMk id="143" creationId="{D75C7416-7644-4605-B6AE-212201793996}"/>
          </ac:spMkLst>
        </pc:spChg>
        <pc:spChg chg="del mod ord">
          <ac:chgData name="Nwokenna, Ola" userId="24fd04f5-1db1-4044-9d5a-a2564da48616" providerId="ADAL" clId="{069E6D5C-44E2-4543-A9E5-23AB25AAE2AA}" dt="2019-05-28T11:26:22.430" v="20025"/>
          <ac:spMkLst>
            <pc:docMk/>
            <pc:sldMk cId="739696860" sldId="634"/>
            <ac:spMk id="145" creationId="{75C14128-E2D0-4EE9-B82A-44E20756B789}"/>
          </ac:spMkLst>
        </pc:spChg>
        <pc:spChg chg="del mod ord">
          <ac:chgData name="Nwokenna, Ola" userId="24fd04f5-1db1-4044-9d5a-a2564da48616" providerId="ADAL" clId="{069E6D5C-44E2-4543-A9E5-23AB25AAE2AA}" dt="2019-05-28T11:26:22.433" v="20029"/>
          <ac:spMkLst>
            <pc:docMk/>
            <pc:sldMk cId="739696860" sldId="634"/>
            <ac:spMk id="146" creationId="{549AC91D-2FDE-440B-BEFA-477790C44B40}"/>
          </ac:spMkLst>
        </pc:spChg>
        <pc:spChg chg="mod ord">
          <ac:chgData name="Nwokenna, Ola" userId="24fd04f5-1db1-4044-9d5a-a2564da48616" providerId="ADAL" clId="{069E6D5C-44E2-4543-A9E5-23AB25AAE2AA}" dt="2019-05-28T12:33:28.473" v="41750"/>
          <ac:spMkLst>
            <pc:docMk/>
            <pc:sldMk cId="739696860" sldId="634"/>
            <ac:spMk id="155" creationId="{3848C6C1-832F-46E6-8326-D3D20FAC61B8}"/>
          </ac:spMkLst>
        </pc:spChg>
        <pc:spChg chg="mod ord">
          <ac:chgData name="Nwokenna, Ola" userId="24fd04f5-1db1-4044-9d5a-a2564da48616" providerId="ADAL" clId="{069E6D5C-44E2-4543-A9E5-23AB25AAE2AA}" dt="2019-05-28T12:33:28.474" v="41752"/>
          <ac:spMkLst>
            <pc:docMk/>
            <pc:sldMk cId="739696860" sldId="634"/>
            <ac:spMk id="156" creationId="{4A076EFE-508D-4407-B8BE-89487E58A5B9}"/>
          </ac:spMkLst>
        </pc:spChg>
        <pc:spChg chg="mod ord">
          <ac:chgData name="Nwokenna, Ola" userId="24fd04f5-1db1-4044-9d5a-a2564da48616" providerId="ADAL" clId="{069E6D5C-44E2-4543-A9E5-23AB25AAE2AA}" dt="2019-05-28T12:33:28.476" v="41754"/>
          <ac:spMkLst>
            <pc:docMk/>
            <pc:sldMk cId="739696860" sldId="634"/>
            <ac:spMk id="157" creationId="{09555866-F31B-40AD-A2B5-1A0BB1817FE8}"/>
          </ac:spMkLst>
        </pc:spChg>
        <pc:spChg chg="mod ord">
          <ac:chgData name="Nwokenna, Ola" userId="24fd04f5-1db1-4044-9d5a-a2564da48616" providerId="ADAL" clId="{069E6D5C-44E2-4543-A9E5-23AB25AAE2AA}" dt="2019-05-28T12:33:28.478" v="41756"/>
          <ac:spMkLst>
            <pc:docMk/>
            <pc:sldMk cId="739696860" sldId="634"/>
            <ac:spMk id="158" creationId="{7E9F29EB-68AF-4900-9DF5-5AAEAE4120E1}"/>
          </ac:spMkLst>
        </pc:spChg>
        <pc:spChg chg="mod ord">
          <ac:chgData name="Nwokenna, Ola" userId="24fd04f5-1db1-4044-9d5a-a2564da48616" providerId="ADAL" clId="{069E6D5C-44E2-4543-A9E5-23AB25AAE2AA}" dt="2019-05-28T12:33:28.480" v="41758"/>
          <ac:spMkLst>
            <pc:docMk/>
            <pc:sldMk cId="739696860" sldId="634"/>
            <ac:spMk id="159" creationId="{9748CDC4-9766-4953-93B7-7FE25B22E679}"/>
          </ac:spMkLst>
        </pc:spChg>
        <pc:spChg chg="mod ord">
          <ac:chgData name="Nwokenna, Ola" userId="24fd04f5-1db1-4044-9d5a-a2564da48616" providerId="ADAL" clId="{069E6D5C-44E2-4543-A9E5-23AB25AAE2AA}" dt="2019-05-28T12:33:28.481" v="41760"/>
          <ac:spMkLst>
            <pc:docMk/>
            <pc:sldMk cId="739696860" sldId="634"/>
            <ac:spMk id="160" creationId="{1063686F-254B-4A4E-931D-A0CE7FD11A8D}"/>
          </ac:spMkLst>
        </pc:spChg>
        <pc:graphicFrameChg chg="mod ord">
          <ac:chgData name="Nwokenna, Ola" userId="24fd04f5-1db1-4044-9d5a-a2564da48616" providerId="ADAL" clId="{069E6D5C-44E2-4543-A9E5-23AB25AAE2AA}" dt="2019-05-28T12:33:28.540" v="41805"/>
          <ac:graphicFrameMkLst>
            <pc:docMk/>
            <pc:sldMk cId="739696860" sldId="634"/>
            <ac:graphicFrameMk id="7" creationId="{1E8C6D2D-8DF7-4E6D-B0BA-17C77FEFA8B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07.526" v="19681"/>
          <ac:graphicFrameMkLst>
            <pc:docMk/>
            <pc:sldMk cId="739696860" sldId="634"/>
            <ac:graphicFrameMk id="29" creationId="{76B8B8CF-1A72-4874-B518-32FB2CE4E7F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08.578" v="19800"/>
          <ac:graphicFrameMkLst>
            <pc:docMk/>
            <pc:sldMk cId="739696860" sldId="634"/>
            <ac:graphicFrameMk id="30" creationId="{E4E8DD0F-FECB-4A9E-B726-246263DD8DC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09.758" v="19926"/>
          <ac:graphicFrameMkLst>
            <pc:docMk/>
            <pc:sldMk cId="739696860" sldId="634"/>
            <ac:graphicFrameMk id="31" creationId="{3E72150B-32CD-4AE6-AA90-5B0DC2EFA2A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22.664" v="20084"/>
          <ac:graphicFrameMkLst>
            <pc:docMk/>
            <pc:sldMk cId="739696860" sldId="634"/>
            <ac:graphicFrameMk id="33" creationId="{381DD8E0-1F4B-4AE7-B240-AA69085583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23.946" v="20143"/>
          <ac:graphicFrameMkLst>
            <pc:docMk/>
            <pc:sldMk cId="739696860" sldId="634"/>
            <ac:graphicFrameMk id="34" creationId="{387CA664-8C44-4674-BC02-6DE71490BF6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25.573" v="20202"/>
          <ac:graphicFrameMkLst>
            <pc:docMk/>
            <pc:sldMk cId="739696860" sldId="634"/>
            <ac:graphicFrameMk id="35" creationId="{C4A71FCE-8FD1-43C2-8D0F-ADEA0DA64F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47.488" v="21216"/>
          <ac:graphicFrameMkLst>
            <pc:docMk/>
            <pc:sldMk cId="739696860" sldId="634"/>
            <ac:graphicFrameMk id="36" creationId="{BCBBB1B6-3D1C-4393-BE12-00011B705DD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48.341" v="21535"/>
          <ac:graphicFrameMkLst>
            <pc:docMk/>
            <pc:sldMk cId="739696860" sldId="634"/>
            <ac:graphicFrameMk id="52" creationId="{94BC3D6B-491A-4F9E-9A38-854C04B3D94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59.635" v="22056"/>
          <ac:graphicFrameMkLst>
            <pc:docMk/>
            <pc:sldMk cId="739696860" sldId="634"/>
            <ac:graphicFrameMk id="63" creationId="{7F555E03-BFDA-4A6E-B36D-6128EA27524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4.185" v="22269"/>
          <ac:graphicFrameMkLst>
            <pc:docMk/>
            <pc:sldMk cId="739696860" sldId="634"/>
            <ac:graphicFrameMk id="69" creationId="{BDE89F51-9F4A-43E8-BAC6-30A51E16390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4.698" v="22350"/>
          <ac:graphicFrameMkLst>
            <pc:docMk/>
            <pc:sldMk cId="739696860" sldId="634"/>
            <ac:graphicFrameMk id="71" creationId="{1CED9ECD-AF78-4B7A-B015-98FC3660374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6.089" v="22432"/>
          <ac:graphicFrameMkLst>
            <pc:docMk/>
            <pc:sldMk cId="739696860" sldId="634"/>
            <ac:graphicFrameMk id="72" creationId="{4EA23518-C578-4937-B4E1-041FA13A25C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7.907" v="22511"/>
          <ac:graphicFrameMkLst>
            <pc:docMk/>
            <pc:sldMk cId="739696860" sldId="634"/>
            <ac:graphicFrameMk id="73" creationId="{F7427B8A-C4F0-43FF-BB2A-251FE7DAB1F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8.757" v="22586"/>
          <ac:graphicFrameMkLst>
            <pc:docMk/>
            <pc:sldMk cId="739696860" sldId="634"/>
            <ac:graphicFrameMk id="74" creationId="{1E4DDC82-C255-4973-8E57-DE2DC288F85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00.337" v="22666"/>
          <ac:graphicFrameMkLst>
            <pc:docMk/>
            <pc:sldMk cId="739696860" sldId="634"/>
            <ac:graphicFrameMk id="75" creationId="{1C30A795-A4A1-4900-A6AF-E6382C3B696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01.237" v="22743"/>
          <ac:graphicFrameMkLst>
            <pc:docMk/>
            <pc:sldMk cId="739696860" sldId="634"/>
            <ac:graphicFrameMk id="76" creationId="{C9900D18-FCC0-48BF-8818-8BDA5373347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52.145" v="24003"/>
          <ac:graphicFrameMkLst>
            <pc:docMk/>
            <pc:sldMk cId="739696860" sldId="634"/>
            <ac:graphicFrameMk id="77" creationId="{AB6BF0A5-352F-4EE6-B48D-827A40513413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1:29:30.856" v="23659"/>
          <ac:graphicFrameMkLst>
            <pc:docMk/>
            <pc:sldMk cId="739696860" sldId="634"/>
            <ac:graphicFrameMk id="78" creationId="{06FC99D3-C583-4F70-808A-113543CF307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36.808" v="23895"/>
          <ac:graphicFrameMkLst>
            <pc:docMk/>
            <pc:sldMk cId="739696860" sldId="634"/>
            <ac:graphicFrameMk id="95" creationId="{BEF9BFB0-357C-4EAB-84D8-044D5800039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10.188" v="24470"/>
          <ac:graphicFrameMkLst>
            <pc:docMk/>
            <pc:sldMk cId="739696860" sldId="634"/>
            <ac:graphicFrameMk id="96" creationId="{8C55CF03-1FFD-4B15-B160-00A364D8448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13.519" v="24609"/>
          <ac:graphicFrameMkLst>
            <pc:docMk/>
            <pc:sldMk cId="739696860" sldId="634"/>
            <ac:graphicFrameMk id="98" creationId="{F3912BB3-5C16-454B-BC03-1B3AD493726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16.085" v="24659"/>
          <ac:graphicFrameMkLst>
            <pc:docMk/>
            <pc:sldMk cId="739696860" sldId="634"/>
            <ac:graphicFrameMk id="102" creationId="{D68EE801-1EFD-4685-919B-33B986F08AD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20.494" v="24860"/>
          <ac:graphicFrameMkLst>
            <pc:docMk/>
            <pc:sldMk cId="739696860" sldId="634"/>
            <ac:graphicFrameMk id="103" creationId="{4D998EA4-D3EF-49DB-AB06-DAEF55BC476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23.620" v="24979"/>
          <ac:graphicFrameMkLst>
            <pc:docMk/>
            <pc:sldMk cId="739696860" sldId="634"/>
            <ac:graphicFrameMk id="104" creationId="{448BDE5A-B31B-43A4-BCF5-1C7FB679CFA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35.736" v="25067"/>
          <ac:graphicFrameMkLst>
            <pc:docMk/>
            <pc:sldMk cId="739696860" sldId="634"/>
            <ac:graphicFrameMk id="105" creationId="{C2B2042F-FB2D-408E-8357-459FB0189C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37.517" v="25157"/>
          <ac:graphicFrameMkLst>
            <pc:docMk/>
            <pc:sldMk cId="739696860" sldId="634"/>
            <ac:graphicFrameMk id="106" creationId="{FD754E4B-1F4A-4A20-A458-8A4489576C3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39.804" v="25245"/>
          <ac:graphicFrameMkLst>
            <pc:docMk/>
            <pc:sldMk cId="739696860" sldId="634"/>
            <ac:graphicFrameMk id="107" creationId="{D2A45F3B-2C6A-425C-AD0A-5377DB0C7DA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1.378" v="25331"/>
          <ac:graphicFrameMkLst>
            <pc:docMk/>
            <pc:sldMk cId="739696860" sldId="634"/>
            <ac:graphicFrameMk id="108" creationId="{9A9D01F6-EDC2-4959-88C8-122936A3E22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2.213" v="25410"/>
          <ac:graphicFrameMkLst>
            <pc:docMk/>
            <pc:sldMk cId="739696860" sldId="634"/>
            <ac:graphicFrameMk id="110" creationId="{1E4A8EF2-E428-4371-AD83-A03952E8C57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3.692" v="25490"/>
          <ac:graphicFrameMkLst>
            <pc:docMk/>
            <pc:sldMk cId="739696860" sldId="634"/>
            <ac:graphicFrameMk id="112" creationId="{6D4E11CD-A81A-4534-BF6E-A339B7D8F67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5.305" v="25567"/>
          <ac:graphicFrameMkLst>
            <pc:docMk/>
            <pc:sldMk cId="739696860" sldId="634"/>
            <ac:graphicFrameMk id="113" creationId="{BC7A9DC8-0B0F-4550-8234-72401902CA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19.301" v="41073"/>
          <ac:graphicFrameMkLst>
            <pc:docMk/>
            <pc:sldMk cId="739696860" sldId="634"/>
            <ac:graphicFrameMk id="114" creationId="{6B00E814-2A71-4DC9-B826-FDE3D5349EA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24.474" v="41641"/>
          <ac:graphicFrameMkLst>
            <pc:docMk/>
            <pc:sldMk cId="739696860" sldId="634"/>
            <ac:graphicFrameMk id="115" creationId="{BF24C914-C0EC-4AB5-8067-B1AC80F2E7C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28.420" v="41737"/>
          <ac:graphicFrameMkLst>
            <pc:docMk/>
            <pc:sldMk cId="739696860" sldId="634"/>
            <ac:graphicFrameMk id="128" creationId="{764F3AF9-942D-4589-ACD9-DA25E509E7D0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3:28.488" v="41763"/>
          <ac:graphicFrameMkLst>
            <pc:docMk/>
            <pc:sldMk cId="739696860" sldId="634"/>
            <ac:graphicFrameMk id="129" creationId="{5FB7CB50-EEA5-4BD7-B607-DB01D64843A2}"/>
          </ac:graphicFrameMkLst>
        </pc:graphicFrameChg>
        <pc:graphicFrameChg chg="del">
          <ac:chgData name="Nwokenna, Ola" userId="24fd04f5-1db1-4044-9d5a-a2564da48616" providerId="ADAL" clId="{069E6D5C-44E2-4543-A9E5-23AB25AAE2AA}" dt="2019-05-28T11:26:05.732" v="19571"/>
          <ac:graphicFrameMkLst>
            <pc:docMk/>
            <pc:sldMk cId="739696860" sldId="634"/>
            <ac:graphicFrameMk id="154" creationId="{A1615C8F-B30A-45CB-9DCE-4D63783474A2}"/>
          </ac:graphicFrameMkLst>
        </pc:graphicFrameChg>
      </pc:sldChg>
      <pc:sldChg chg="addSp delSp modSp add del ord">
        <pc:chgData name="Nwokenna, Ola" userId="24fd04f5-1db1-4044-9d5a-a2564da48616" providerId="ADAL" clId="{069E6D5C-44E2-4543-A9E5-23AB25AAE2AA}" dt="2019-05-28T11:14:49.403" v="10069" actId="2696"/>
        <pc:sldMkLst>
          <pc:docMk/>
          <pc:sldMk cId="1681331638" sldId="634"/>
        </pc:sldMkLst>
        <pc:spChg chg="mod ord">
          <ac:chgData name="Nwokenna, Ola" userId="24fd04f5-1db1-4044-9d5a-a2564da48616" providerId="ADAL" clId="{069E6D5C-44E2-4543-A9E5-23AB25AAE2AA}" dt="2019-05-28T11:05:27.540" v="2887"/>
          <ac:spMkLst>
            <pc:docMk/>
            <pc:sldMk cId="1681331638" sldId="634"/>
            <ac:spMk id="2" creationId="{A06263D5-7442-4CE4-9E5E-394B91A8AF1B}"/>
          </ac:spMkLst>
        </pc:spChg>
        <pc:spChg chg="del mod ord">
          <ac:chgData name="Nwokenna, Ola" userId="24fd04f5-1db1-4044-9d5a-a2564da48616" providerId="ADAL" clId="{069E6D5C-44E2-4543-A9E5-23AB25AAE2AA}" dt="2019-05-28T10:59:18.969" v="130" actId="478"/>
          <ac:spMkLst>
            <pc:docMk/>
            <pc:sldMk cId="1681331638" sldId="634"/>
            <ac:spMk id="3" creationId="{050D9F3D-BD2E-4EA9-9B16-919E5B481EF6}"/>
          </ac:spMkLst>
        </pc:spChg>
        <pc:spChg chg="mod ord">
          <ac:chgData name="Nwokenna, Ola" userId="24fd04f5-1db1-4044-9d5a-a2564da48616" providerId="ADAL" clId="{069E6D5C-44E2-4543-A9E5-23AB25AAE2AA}" dt="2019-05-28T11:05:27.544" v="2889"/>
          <ac:spMkLst>
            <pc:docMk/>
            <pc:sldMk cId="1681331638" sldId="634"/>
            <ac:spMk id="4" creationId="{636F4C3A-09AA-4840-BA6B-FF42C3E99B85}"/>
          </ac:spMkLst>
        </pc:spChg>
        <pc:spChg chg="add mod ord">
          <ac:chgData name="Nwokenna, Ola" userId="24fd04f5-1db1-4044-9d5a-a2564da48616" providerId="ADAL" clId="{069E6D5C-44E2-4543-A9E5-23AB25AAE2AA}" dt="2019-05-28T11:05:27.537" v="2885"/>
          <ac:spMkLst>
            <pc:docMk/>
            <pc:sldMk cId="1681331638" sldId="634"/>
            <ac:spMk id="5" creationId="{9FC76EC6-EC6E-4FA5-8DB3-3C5B368248CB}"/>
          </ac:spMkLst>
        </pc:spChg>
        <pc:spChg chg="add mod ord">
          <ac:chgData name="Nwokenna, Ola" userId="24fd04f5-1db1-4044-9d5a-a2564da48616" providerId="ADAL" clId="{069E6D5C-44E2-4543-A9E5-23AB25AAE2AA}" dt="2019-05-28T11:05:27.551" v="2896"/>
          <ac:spMkLst>
            <pc:docMk/>
            <pc:sldMk cId="1681331638" sldId="634"/>
            <ac:spMk id="9" creationId="{BA9F3F4F-FC61-436A-B029-9C872DA15362}"/>
          </ac:spMkLst>
        </pc:spChg>
        <pc:spChg chg="add mod ord">
          <ac:chgData name="Nwokenna, Ola" userId="24fd04f5-1db1-4044-9d5a-a2564da48616" providerId="ADAL" clId="{069E6D5C-44E2-4543-A9E5-23AB25AAE2AA}" dt="2019-05-28T11:05:27.549" v="2894"/>
          <ac:spMkLst>
            <pc:docMk/>
            <pc:sldMk cId="1681331638" sldId="634"/>
            <ac:spMk id="10" creationId="{1C707383-650C-4FB4-8B19-35406ADAB354}"/>
          </ac:spMkLst>
        </pc:spChg>
        <pc:spChg chg="add mod ord">
          <ac:chgData name="Nwokenna, Ola" userId="24fd04f5-1db1-4044-9d5a-a2564da48616" providerId="ADAL" clId="{069E6D5C-44E2-4543-A9E5-23AB25AAE2AA}" dt="2019-05-28T11:05:27.553" v="2898"/>
          <ac:spMkLst>
            <pc:docMk/>
            <pc:sldMk cId="1681331638" sldId="634"/>
            <ac:spMk id="11" creationId="{C0D262A3-31BF-4DD8-BE2E-A966AC7D4892}"/>
          </ac:spMkLst>
        </pc:spChg>
        <pc:spChg chg="add del mod ord">
          <ac:chgData name="Nwokenna, Ola" userId="24fd04f5-1db1-4044-9d5a-a2564da48616" providerId="ADAL" clId="{069E6D5C-44E2-4543-A9E5-23AB25AAE2AA}" dt="2019-05-28T11:03:30.390" v="1774"/>
          <ac:spMkLst>
            <pc:docMk/>
            <pc:sldMk cId="1681331638" sldId="634"/>
            <ac:spMk id="12" creationId="{217C41D0-7A57-4D61-B16B-A868B5607A6F}"/>
          </ac:spMkLst>
        </pc:spChg>
        <pc:spChg chg="add del mod ord">
          <ac:chgData name="Nwokenna, Ola" userId="24fd04f5-1db1-4044-9d5a-a2564da48616" providerId="ADAL" clId="{069E6D5C-44E2-4543-A9E5-23AB25AAE2AA}" dt="2019-05-28T11:03:28.373" v="1685"/>
          <ac:spMkLst>
            <pc:docMk/>
            <pc:sldMk cId="1681331638" sldId="634"/>
            <ac:spMk id="13" creationId="{0A71EDD0-56EF-419B-87AF-425710E77AD1}"/>
          </ac:spMkLst>
        </pc:spChg>
        <pc:spChg chg="add del mod ord">
          <ac:chgData name="Nwokenna, Ola" userId="24fd04f5-1db1-4044-9d5a-a2564da48616" providerId="ADAL" clId="{069E6D5C-44E2-4543-A9E5-23AB25AAE2AA}" dt="2019-05-28T11:03:28.387" v="1687"/>
          <ac:spMkLst>
            <pc:docMk/>
            <pc:sldMk cId="1681331638" sldId="634"/>
            <ac:spMk id="14" creationId="{4098C65B-335D-4D22-8B77-875F871A06E0}"/>
          </ac:spMkLst>
        </pc:spChg>
        <pc:spChg chg="add mod ord">
          <ac:chgData name="Nwokenna, Ola" userId="24fd04f5-1db1-4044-9d5a-a2564da48616" providerId="ADAL" clId="{069E6D5C-44E2-4543-A9E5-23AB25AAE2AA}" dt="2019-05-28T11:05:27.559" v="2902"/>
          <ac:spMkLst>
            <pc:docMk/>
            <pc:sldMk cId="1681331638" sldId="634"/>
            <ac:spMk id="15" creationId="{0E1DA30D-8B35-480A-88DB-F033CDD87C8E}"/>
          </ac:spMkLst>
        </pc:spChg>
        <pc:spChg chg="add mod ord">
          <ac:chgData name="Nwokenna, Ola" userId="24fd04f5-1db1-4044-9d5a-a2564da48616" providerId="ADAL" clId="{069E6D5C-44E2-4543-A9E5-23AB25AAE2AA}" dt="2019-05-28T11:05:27.555" v="2900"/>
          <ac:spMkLst>
            <pc:docMk/>
            <pc:sldMk cId="1681331638" sldId="634"/>
            <ac:spMk id="16" creationId="{A670208C-0CB6-4CAF-8A2C-185A838683DC}"/>
          </ac:spMkLst>
        </pc:spChg>
        <pc:spChg chg="add mod ord">
          <ac:chgData name="Nwokenna, Ola" userId="24fd04f5-1db1-4044-9d5a-a2564da48616" providerId="ADAL" clId="{069E6D5C-44E2-4543-A9E5-23AB25AAE2AA}" dt="2019-05-28T11:05:27.576" v="2906"/>
          <ac:spMkLst>
            <pc:docMk/>
            <pc:sldMk cId="1681331638" sldId="634"/>
            <ac:spMk id="17" creationId="{F0166EFD-9BCB-4586-AE21-711D312199DD}"/>
          </ac:spMkLst>
        </pc:spChg>
        <pc:spChg chg="add del mod ord">
          <ac:chgData name="Nwokenna, Ola" userId="24fd04f5-1db1-4044-9d5a-a2564da48616" providerId="ADAL" clId="{069E6D5C-44E2-4543-A9E5-23AB25AAE2AA}" dt="2019-05-28T11:03:30.162" v="1728"/>
          <ac:spMkLst>
            <pc:docMk/>
            <pc:sldMk cId="1681331638" sldId="634"/>
            <ac:spMk id="18" creationId="{6BC78CB3-59F3-4A9B-8208-69200AB90E7B}"/>
          </ac:spMkLst>
        </pc:spChg>
        <pc:spChg chg="add mod ord">
          <ac:chgData name="Nwokenna, Ola" userId="24fd04f5-1db1-4044-9d5a-a2564da48616" providerId="ADAL" clId="{069E6D5C-44E2-4543-A9E5-23AB25AAE2AA}" dt="2019-05-28T11:05:27.574" v="2904"/>
          <ac:spMkLst>
            <pc:docMk/>
            <pc:sldMk cId="1681331638" sldId="634"/>
            <ac:spMk id="19" creationId="{0BC24CB8-F52D-42E7-BD39-B1C639065EA2}"/>
          </ac:spMkLst>
        </pc:spChg>
        <pc:spChg chg="add mod ord">
          <ac:chgData name="Nwokenna, Ola" userId="24fd04f5-1db1-4044-9d5a-a2564da48616" providerId="ADAL" clId="{069E6D5C-44E2-4543-A9E5-23AB25AAE2AA}" dt="2019-05-28T11:05:27.577" v="2908"/>
          <ac:spMkLst>
            <pc:docMk/>
            <pc:sldMk cId="1681331638" sldId="634"/>
            <ac:spMk id="26" creationId="{0210E6B8-201C-4371-81B2-87324A7168AB}"/>
          </ac:spMkLst>
        </pc:spChg>
        <pc:spChg chg="add mod ord">
          <ac:chgData name="Nwokenna, Ola" userId="24fd04f5-1db1-4044-9d5a-a2564da48616" providerId="ADAL" clId="{069E6D5C-44E2-4543-A9E5-23AB25AAE2AA}" dt="2019-05-28T11:05:27.579" v="2910"/>
          <ac:spMkLst>
            <pc:docMk/>
            <pc:sldMk cId="1681331638" sldId="634"/>
            <ac:spMk id="27" creationId="{A78D05F0-EA48-4770-897F-CE0469C75AA9}"/>
          </ac:spMkLst>
        </pc:spChg>
        <pc:spChg chg="add mod ord">
          <ac:chgData name="Nwokenna, Ola" userId="24fd04f5-1db1-4044-9d5a-a2564da48616" providerId="ADAL" clId="{069E6D5C-44E2-4543-A9E5-23AB25AAE2AA}" dt="2019-05-28T11:05:27.580" v="2912"/>
          <ac:spMkLst>
            <pc:docMk/>
            <pc:sldMk cId="1681331638" sldId="634"/>
            <ac:spMk id="32" creationId="{E4185DA9-E05E-4B0E-9286-F0D13DA944FC}"/>
          </ac:spMkLst>
        </pc:spChg>
        <pc:spChg chg="add mod ord">
          <ac:chgData name="Nwokenna, Ola" userId="24fd04f5-1db1-4044-9d5a-a2564da48616" providerId="ADAL" clId="{069E6D5C-44E2-4543-A9E5-23AB25AAE2AA}" dt="2019-05-28T11:05:27.582" v="2914"/>
          <ac:spMkLst>
            <pc:docMk/>
            <pc:sldMk cId="1681331638" sldId="634"/>
            <ac:spMk id="33" creationId="{99CD9777-B041-434D-A5C6-D42204499292}"/>
          </ac:spMkLst>
        </pc:spChg>
        <pc:graphicFrameChg chg="add mod ord">
          <ac:chgData name="Nwokenna, Ola" userId="24fd04f5-1db1-4044-9d5a-a2564da48616" providerId="ADAL" clId="{069E6D5C-44E2-4543-A9E5-23AB25AAE2AA}" dt="2019-05-28T11:05:27.615" v="2916"/>
          <ac:graphicFrameMkLst>
            <pc:docMk/>
            <pc:sldMk cId="1681331638" sldId="634"/>
            <ac:graphicFrameMk id="6" creationId="{6D467A73-0188-475C-8284-26F3073C0FA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0:59:49.619" v="1088"/>
          <ac:graphicFrameMkLst>
            <pc:docMk/>
            <pc:sldMk cId="1681331638" sldId="634"/>
            <ac:graphicFrameMk id="21" creationId="{72C53E23-576A-464F-BA74-C1284565A48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0:59:51.130" v="1175"/>
          <ac:graphicFrameMkLst>
            <pc:docMk/>
            <pc:sldMk cId="1681331638" sldId="634"/>
            <ac:graphicFrameMk id="22" creationId="{AAD01CF6-5628-4E30-82B4-BC39C15FBDD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0:59:53.619" v="1310"/>
          <ac:graphicFrameMkLst>
            <pc:docMk/>
            <pc:sldMk cId="1681331638" sldId="634"/>
            <ac:graphicFrameMk id="23" creationId="{1D53897E-F662-4DE7-B618-E8612762BA9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2.528" v="1403"/>
          <ac:graphicFrameMkLst>
            <pc:docMk/>
            <pc:sldMk cId="1681331638" sldId="634"/>
            <ac:graphicFrameMk id="24" creationId="{DE5255D4-B1D6-4690-9B77-B0AE392277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4.870" v="1540"/>
          <ac:graphicFrameMkLst>
            <pc:docMk/>
            <pc:sldMk cId="1681331638" sldId="634"/>
            <ac:graphicFrameMk id="25" creationId="{07F6370B-8277-45BE-B801-4404BC1DDA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7.752" v="1637"/>
          <ac:graphicFrameMkLst>
            <pc:docMk/>
            <pc:sldMk cId="1681331638" sldId="634"/>
            <ac:graphicFrameMk id="28" creationId="{D7222F93-9EEA-4AA7-87CA-D31516D86D4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8.436" v="1688"/>
          <ac:graphicFrameMkLst>
            <pc:docMk/>
            <pc:sldMk cId="1681331638" sldId="634"/>
            <ac:graphicFrameMk id="29" creationId="{28F7F6ED-8D11-4816-8BB1-3BA6BA9607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30.431" v="1799"/>
          <ac:graphicFrameMkLst>
            <pc:docMk/>
            <pc:sldMk cId="1681331638" sldId="634"/>
            <ac:graphicFrameMk id="30" creationId="{99CA0E6F-09E7-4480-81F2-EB0AF7DFA42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02.284" v="2058"/>
          <ac:graphicFrameMkLst>
            <pc:docMk/>
            <pc:sldMk cId="1681331638" sldId="634"/>
            <ac:graphicFrameMk id="31" creationId="{AF34BD9C-CA02-4078-BA96-BBDDB65EEA0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20.097" v="2193"/>
          <ac:graphicFrameMkLst>
            <pc:docMk/>
            <pc:sldMk cId="1681331638" sldId="634"/>
            <ac:graphicFrameMk id="34" creationId="{2DCE8B99-DE5B-4AFF-8E04-4DCB6B29FC8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29.286" v="2236"/>
          <ac:graphicFrameMkLst>
            <pc:docMk/>
            <pc:sldMk cId="1681331638" sldId="634"/>
            <ac:graphicFrameMk id="35" creationId="{B375BED2-93F6-4AED-B31F-3219F787A2C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33.241" v="2287"/>
          <ac:graphicFrameMkLst>
            <pc:docMk/>
            <pc:sldMk cId="1681331638" sldId="634"/>
            <ac:graphicFrameMk id="36" creationId="{C7A226F8-3D6B-4186-AAD2-C22105B6280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44.722" v="2422"/>
          <ac:graphicFrameMkLst>
            <pc:docMk/>
            <pc:sldMk cId="1681331638" sldId="634"/>
            <ac:graphicFrameMk id="37" creationId="{B19104E2-C921-4869-8513-E120D708B88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46.620" v="2509"/>
          <ac:graphicFrameMkLst>
            <pc:docMk/>
            <pc:sldMk cId="1681331638" sldId="634"/>
            <ac:graphicFrameMk id="38" creationId="{A0A2D722-7185-4F3D-AB8B-310B730FF11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48.584" v="2596"/>
          <ac:graphicFrameMkLst>
            <pc:docMk/>
            <pc:sldMk cId="1681331638" sldId="634"/>
            <ac:graphicFrameMk id="39" creationId="{343564AF-8300-4553-AA6B-7CAC701EDFD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12.711" v="2677"/>
          <ac:graphicFrameMkLst>
            <pc:docMk/>
            <pc:sldMk cId="1681331638" sldId="634"/>
            <ac:graphicFrameMk id="40" creationId="{D084F16F-0B03-4376-B833-2F2FC5A1D0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15.177" v="2758"/>
          <ac:graphicFrameMkLst>
            <pc:docMk/>
            <pc:sldMk cId="1681331638" sldId="634"/>
            <ac:graphicFrameMk id="41" creationId="{2F43BBB6-733E-4F76-BE9B-4740EDC1BD2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20.310" v="2817"/>
          <ac:graphicFrameMkLst>
            <pc:docMk/>
            <pc:sldMk cId="1681331638" sldId="634"/>
            <ac:graphicFrameMk id="42" creationId="{91614046-909F-4E3E-99C3-4BDAE1E6620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27.451" v="2878"/>
          <ac:graphicFrameMkLst>
            <pc:docMk/>
            <pc:sldMk cId="1681331638" sldId="634"/>
            <ac:graphicFrameMk id="43" creationId="{042884EB-1D14-40B0-A8AB-680DEF873A85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1:05:27.545" v="2890"/>
          <ac:graphicFrameMkLst>
            <pc:docMk/>
            <pc:sldMk cId="1681331638" sldId="634"/>
            <ac:graphicFrameMk id="44" creationId="{48FC5418-4422-41C6-9DE4-C9204B2D69C5}"/>
          </ac:graphicFrameMkLst>
        </pc:graphicFrameChg>
        <pc:cxnChg chg="add mod ord">
          <ac:chgData name="Nwokenna, Ola" userId="24fd04f5-1db1-4044-9d5a-a2564da48616" providerId="ADAL" clId="{069E6D5C-44E2-4543-A9E5-23AB25AAE2AA}" dt="2019-05-28T11:05:27.547" v="2892"/>
          <ac:cxnSpMkLst>
            <pc:docMk/>
            <pc:sldMk cId="1681331638" sldId="634"/>
            <ac:cxnSpMk id="20" creationId="{A42FAC8D-DDBA-429F-BA48-D9877459A8D9}"/>
          </ac:cxnSpMkLst>
        </pc:cxnChg>
      </pc:sldChg>
      <pc:sldChg chg="addSp delSp modSp add">
        <pc:chgData name="Nwokenna, Ola" userId="24fd04f5-1db1-4044-9d5a-a2564da48616" providerId="ADAL" clId="{069E6D5C-44E2-4543-A9E5-23AB25AAE2AA}" dt="2019-05-28T12:53:46.518" v="50167"/>
        <pc:sldMkLst>
          <pc:docMk/>
          <pc:sldMk cId="3860563111" sldId="635"/>
        </pc:sldMkLst>
        <pc:spChg chg="mod ord">
          <ac:chgData name="Nwokenna, Ola" userId="24fd04f5-1db1-4044-9d5a-a2564da48616" providerId="ADAL" clId="{069E6D5C-44E2-4543-A9E5-23AB25AAE2AA}" dt="2019-05-28T12:53:45.942" v="50153" actId="20577"/>
          <ac:spMkLst>
            <pc:docMk/>
            <pc:sldMk cId="3860563111" sldId="635"/>
            <ac:spMk id="2" creationId="{B6CE8D59-B86C-4554-8B9C-172C5BB4CB8E}"/>
          </ac:spMkLst>
        </pc:spChg>
        <pc:spChg chg="del mod ord">
          <ac:chgData name="Nwokenna, Ola" userId="24fd04f5-1db1-4044-9d5a-a2564da48616" providerId="ADAL" clId="{069E6D5C-44E2-4543-A9E5-23AB25AAE2AA}" dt="2019-05-28T11:33:24.023" v="25991" actId="478"/>
          <ac:spMkLst>
            <pc:docMk/>
            <pc:sldMk cId="3860563111" sldId="635"/>
            <ac:spMk id="3" creationId="{0B25B079-E44A-4A36-BD6B-0D2A59C0D5B5}"/>
          </ac:spMkLst>
        </pc:spChg>
        <pc:spChg chg="mod ord">
          <ac:chgData name="Nwokenna, Ola" userId="24fd04f5-1db1-4044-9d5a-a2564da48616" providerId="ADAL" clId="{069E6D5C-44E2-4543-A9E5-23AB25AAE2AA}" dt="2019-05-28T12:33:09.738" v="41004"/>
          <ac:spMkLst>
            <pc:docMk/>
            <pc:sldMk cId="3860563111" sldId="635"/>
            <ac:spMk id="4" creationId="{3F9679BF-B8B2-4AD0-BACC-730CF84F6CB4}"/>
          </ac:spMkLst>
        </pc:spChg>
        <pc:spChg chg="mod ord">
          <ac:chgData name="Nwokenna, Ola" userId="24fd04f5-1db1-4044-9d5a-a2564da48616" providerId="ADAL" clId="{069E6D5C-44E2-4543-A9E5-23AB25AAE2AA}" dt="2019-05-28T12:33:09.741" v="41006"/>
          <ac:spMkLst>
            <pc:docMk/>
            <pc:sldMk cId="3860563111" sldId="635"/>
            <ac:spMk id="5" creationId="{15170D06-AC54-4EFE-AEEC-3CCDAB63964B}"/>
          </ac:spMkLst>
        </pc:spChg>
        <pc:spChg chg="add mod ord">
          <ac:chgData name="Nwokenna, Ola" userId="24fd04f5-1db1-4044-9d5a-a2564da48616" providerId="ADAL" clId="{069E6D5C-44E2-4543-A9E5-23AB25AAE2AA}" dt="2019-05-28T12:53:46.497" v="50165" actId="6549"/>
          <ac:spMkLst>
            <pc:docMk/>
            <pc:sldMk cId="3860563111" sldId="635"/>
            <ac:spMk id="6" creationId="{491D81BF-A4FD-4578-BEB2-5A4E5AD5B6AE}"/>
          </ac:spMkLst>
        </pc:spChg>
        <pc:spChg chg="add mod ord">
          <ac:chgData name="Nwokenna, Ola" userId="24fd04f5-1db1-4044-9d5a-a2564da48616" providerId="ADAL" clId="{069E6D5C-44E2-4543-A9E5-23AB25AAE2AA}" dt="2019-05-28T12:33:09.756" v="41021"/>
          <ac:spMkLst>
            <pc:docMk/>
            <pc:sldMk cId="3860563111" sldId="635"/>
            <ac:spMk id="9" creationId="{CBCA9AA9-2195-43B8-A7AC-C3F4321B17BB}"/>
          </ac:spMkLst>
        </pc:spChg>
        <pc:spChg chg="add mod ord">
          <ac:chgData name="Nwokenna, Ola" userId="24fd04f5-1db1-4044-9d5a-a2564da48616" providerId="ADAL" clId="{069E6D5C-44E2-4543-A9E5-23AB25AAE2AA}" dt="2019-05-28T12:33:09.758" v="41023"/>
          <ac:spMkLst>
            <pc:docMk/>
            <pc:sldMk cId="3860563111" sldId="635"/>
            <ac:spMk id="10" creationId="{E711BEC4-8328-4AD2-BFDC-0E86DE390272}"/>
          </ac:spMkLst>
        </pc:spChg>
        <pc:spChg chg="add mod ord">
          <ac:chgData name="Nwokenna, Ola" userId="24fd04f5-1db1-4044-9d5a-a2564da48616" providerId="ADAL" clId="{069E6D5C-44E2-4543-A9E5-23AB25AAE2AA}" dt="2019-05-28T12:33:09.760" v="41025"/>
          <ac:spMkLst>
            <pc:docMk/>
            <pc:sldMk cId="3860563111" sldId="635"/>
            <ac:spMk id="11" creationId="{C8E75058-1CDA-4D4C-B53A-B248B87ED621}"/>
          </ac:spMkLst>
        </pc:spChg>
        <pc:spChg chg="add del mod ord">
          <ac:chgData name="Nwokenna, Ola" userId="24fd04f5-1db1-4044-9d5a-a2564da48616" providerId="ADAL" clId="{069E6D5C-44E2-4543-A9E5-23AB25AAE2AA}" dt="2019-05-28T11:36:07.825" v="28961"/>
          <ac:spMkLst>
            <pc:docMk/>
            <pc:sldMk cId="3860563111" sldId="635"/>
            <ac:spMk id="12" creationId="{E94BB1D3-AFC8-4AD4-B2DF-7C678480C6DB}"/>
          </ac:spMkLst>
        </pc:spChg>
        <pc:spChg chg="add del mod ord">
          <ac:chgData name="Nwokenna, Ola" userId="24fd04f5-1db1-4044-9d5a-a2564da48616" providerId="ADAL" clId="{069E6D5C-44E2-4543-A9E5-23AB25AAE2AA}" dt="2019-05-28T11:36:13.202" v="29187"/>
          <ac:spMkLst>
            <pc:docMk/>
            <pc:sldMk cId="3860563111" sldId="635"/>
            <ac:spMk id="13" creationId="{87C425A8-2B46-4485-AD4B-8EC8F71B5B7C}"/>
          </ac:spMkLst>
        </pc:spChg>
        <pc:spChg chg="add del mod ord">
          <ac:chgData name="Nwokenna, Ola" userId="24fd04f5-1db1-4044-9d5a-a2564da48616" providerId="ADAL" clId="{069E6D5C-44E2-4543-A9E5-23AB25AAE2AA}" dt="2019-05-28T11:36:20.442" v="29406"/>
          <ac:spMkLst>
            <pc:docMk/>
            <pc:sldMk cId="3860563111" sldId="635"/>
            <ac:spMk id="14" creationId="{EF75286B-E9A0-4F5F-A5BF-1B79B48D2F7A}"/>
          </ac:spMkLst>
        </pc:spChg>
        <pc:spChg chg="add mod ord">
          <ac:chgData name="Nwokenna, Ola" userId="24fd04f5-1db1-4044-9d5a-a2564da48616" providerId="ADAL" clId="{069E6D5C-44E2-4543-A9E5-23AB25AAE2AA}" dt="2019-05-28T12:33:09.766" v="41031"/>
          <ac:spMkLst>
            <pc:docMk/>
            <pc:sldMk cId="3860563111" sldId="635"/>
            <ac:spMk id="15" creationId="{4003867C-02C8-4092-8702-7F503B8A3192}"/>
          </ac:spMkLst>
        </pc:spChg>
        <pc:spChg chg="add mod ord">
          <ac:chgData name="Nwokenna, Ola" userId="24fd04f5-1db1-4044-9d5a-a2564da48616" providerId="ADAL" clId="{069E6D5C-44E2-4543-A9E5-23AB25AAE2AA}" dt="2019-05-28T12:33:09.764" v="41029"/>
          <ac:spMkLst>
            <pc:docMk/>
            <pc:sldMk cId="3860563111" sldId="635"/>
            <ac:spMk id="16" creationId="{D96A6560-1B7C-4A69-8B56-4116ADAA7F04}"/>
          </ac:spMkLst>
        </pc:spChg>
        <pc:spChg chg="add mod ord">
          <ac:chgData name="Nwokenna, Ola" userId="24fd04f5-1db1-4044-9d5a-a2564da48616" providerId="ADAL" clId="{069E6D5C-44E2-4543-A9E5-23AB25AAE2AA}" dt="2019-05-28T12:33:09.768" v="41033"/>
          <ac:spMkLst>
            <pc:docMk/>
            <pc:sldMk cId="3860563111" sldId="635"/>
            <ac:spMk id="17" creationId="{B99CE0BD-4516-4CFB-8C1F-76FE0099B57C}"/>
          </ac:spMkLst>
        </pc:spChg>
        <pc:spChg chg="add mod ord">
          <ac:chgData name="Nwokenna, Ola" userId="24fd04f5-1db1-4044-9d5a-a2564da48616" providerId="ADAL" clId="{069E6D5C-44E2-4543-A9E5-23AB25AAE2AA}" dt="2019-05-28T12:33:09.762" v="41027"/>
          <ac:spMkLst>
            <pc:docMk/>
            <pc:sldMk cId="3860563111" sldId="635"/>
            <ac:spMk id="18" creationId="{8972AECC-92CB-4D89-8568-C14D19B6CEE2}"/>
          </ac:spMkLst>
        </pc:spChg>
        <pc:spChg chg="add mod ord">
          <ac:chgData name="Nwokenna, Ola" userId="24fd04f5-1db1-4044-9d5a-a2564da48616" providerId="ADAL" clId="{069E6D5C-44E2-4543-A9E5-23AB25AAE2AA}" dt="2019-05-28T12:33:09.770" v="41035"/>
          <ac:spMkLst>
            <pc:docMk/>
            <pc:sldMk cId="3860563111" sldId="635"/>
            <ac:spMk id="19" creationId="{A5D63CD6-0463-4402-8DC0-95B42F4CD7A7}"/>
          </ac:spMkLst>
        </pc:spChg>
        <pc:spChg chg="add mod ord">
          <ac:chgData name="Nwokenna, Ola" userId="24fd04f5-1db1-4044-9d5a-a2564da48616" providerId="ADAL" clId="{069E6D5C-44E2-4543-A9E5-23AB25AAE2AA}" dt="2019-05-28T12:33:09.778" v="41043"/>
          <ac:spMkLst>
            <pc:docMk/>
            <pc:sldMk cId="3860563111" sldId="635"/>
            <ac:spMk id="20" creationId="{8597DD45-0DB9-49ED-897B-65D119F4F9D0}"/>
          </ac:spMkLst>
        </pc:spChg>
        <pc:spChg chg="add mod ord">
          <ac:chgData name="Nwokenna, Ola" userId="24fd04f5-1db1-4044-9d5a-a2564da48616" providerId="ADAL" clId="{069E6D5C-44E2-4543-A9E5-23AB25AAE2AA}" dt="2019-05-28T12:33:09.772" v="41037"/>
          <ac:spMkLst>
            <pc:docMk/>
            <pc:sldMk cId="3860563111" sldId="635"/>
            <ac:spMk id="21" creationId="{C96DDDD6-DB26-4775-886E-83D98A523CF7}"/>
          </ac:spMkLst>
        </pc:spChg>
        <pc:spChg chg="add mod ord">
          <ac:chgData name="Nwokenna, Ola" userId="24fd04f5-1db1-4044-9d5a-a2564da48616" providerId="ADAL" clId="{069E6D5C-44E2-4543-A9E5-23AB25AAE2AA}" dt="2019-05-28T12:33:09.774" v="41039"/>
          <ac:spMkLst>
            <pc:docMk/>
            <pc:sldMk cId="3860563111" sldId="635"/>
            <ac:spMk id="22" creationId="{7F0757C7-89F5-4264-A836-A3F1BA26DAC9}"/>
          </ac:spMkLst>
        </pc:spChg>
        <pc:spChg chg="add mod ord">
          <ac:chgData name="Nwokenna, Ola" userId="24fd04f5-1db1-4044-9d5a-a2564da48616" providerId="ADAL" clId="{069E6D5C-44E2-4543-A9E5-23AB25AAE2AA}" dt="2019-05-28T12:33:09.776" v="41041"/>
          <ac:spMkLst>
            <pc:docMk/>
            <pc:sldMk cId="3860563111" sldId="635"/>
            <ac:spMk id="23" creationId="{8E9F4D23-BD8E-4089-8300-C414D3F0B075}"/>
          </ac:spMkLst>
        </pc:spChg>
        <pc:spChg chg="add mod ord">
          <ac:chgData name="Nwokenna, Ola" userId="24fd04f5-1db1-4044-9d5a-a2564da48616" providerId="ADAL" clId="{069E6D5C-44E2-4543-A9E5-23AB25AAE2AA}" dt="2019-05-28T12:33:09.780" v="41045"/>
          <ac:spMkLst>
            <pc:docMk/>
            <pc:sldMk cId="3860563111" sldId="635"/>
            <ac:spMk id="24" creationId="{C38BBAA9-A891-437D-BA13-F05E2BA66746}"/>
          </ac:spMkLst>
        </pc:spChg>
        <pc:spChg chg="add mod ord">
          <ac:chgData name="Nwokenna, Ola" userId="24fd04f5-1db1-4044-9d5a-a2564da48616" providerId="ADAL" clId="{069E6D5C-44E2-4543-A9E5-23AB25AAE2AA}" dt="2019-05-28T12:33:09.783" v="41047"/>
          <ac:spMkLst>
            <pc:docMk/>
            <pc:sldMk cId="3860563111" sldId="635"/>
            <ac:spMk id="25" creationId="{5453313E-6A8E-484D-B032-336D1E156ED9}"/>
          </ac:spMkLst>
        </pc:spChg>
        <pc:spChg chg="add del mod ord">
          <ac:chgData name="Nwokenna, Ola" userId="24fd04f5-1db1-4044-9d5a-a2564da48616" providerId="ADAL" clId="{069E6D5C-44E2-4543-A9E5-23AB25AAE2AA}" dt="2019-05-28T11:35:18.661" v="28246" actId="478"/>
          <ac:spMkLst>
            <pc:docMk/>
            <pc:sldMk cId="3860563111" sldId="635"/>
            <ac:spMk id="26" creationId="{B0ED5254-03CC-415C-ACEC-87D3C4E5D8F9}"/>
          </ac:spMkLst>
        </pc:spChg>
        <pc:spChg chg="add del mod ord">
          <ac:chgData name="Nwokenna, Ola" userId="24fd04f5-1db1-4044-9d5a-a2564da48616" providerId="ADAL" clId="{069E6D5C-44E2-4543-A9E5-23AB25AAE2AA}" dt="2019-05-28T11:33:30.479" v="26351" actId="478"/>
          <ac:spMkLst>
            <pc:docMk/>
            <pc:sldMk cId="3860563111" sldId="635"/>
            <ac:spMk id="27" creationId="{7B0CAE41-53B8-4D3B-AD3B-D868B0550C53}"/>
          </ac:spMkLst>
        </pc:spChg>
        <pc:spChg chg="add mod ord">
          <ac:chgData name="Nwokenna, Ola" userId="24fd04f5-1db1-4044-9d5a-a2564da48616" providerId="ADAL" clId="{069E6D5C-44E2-4543-A9E5-23AB25AAE2AA}" dt="2019-05-28T12:33:09.784" v="41049"/>
          <ac:spMkLst>
            <pc:docMk/>
            <pc:sldMk cId="3860563111" sldId="635"/>
            <ac:spMk id="28" creationId="{4230119B-040E-4B7D-963A-2429B82A3DBB}"/>
          </ac:spMkLst>
        </pc:spChg>
        <pc:spChg chg="add mod ord">
          <ac:chgData name="Nwokenna, Ola" userId="24fd04f5-1db1-4044-9d5a-a2564da48616" providerId="ADAL" clId="{069E6D5C-44E2-4543-A9E5-23AB25AAE2AA}" dt="2019-05-28T12:33:09.786" v="41051"/>
          <ac:spMkLst>
            <pc:docMk/>
            <pc:sldMk cId="3860563111" sldId="635"/>
            <ac:spMk id="29" creationId="{470515CD-6E22-40DF-AB25-08FE089EA1F2}"/>
          </ac:spMkLst>
        </pc:spChg>
        <pc:spChg chg="add mod ord">
          <ac:chgData name="Nwokenna, Ola" userId="24fd04f5-1db1-4044-9d5a-a2564da48616" providerId="ADAL" clId="{069E6D5C-44E2-4543-A9E5-23AB25AAE2AA}" dt="2019-05-28T12:33:09.790" v="41053"/>
          <ac:spMkLst>
            <pc:docMk/>
            <pc:sldMk cId="3860563111" sldId="635"/>
            <ac:spMk id="30" creationId="{E469084B-94CE-4DFE-882A-FB82AE5ABCDE}"/>
          </ac:spMkLst>
        </pc:spChg>
        <pc:spChg chg="add del mod ord">
          <ac:chgData name="Nwokenna, Ola" userId="24fd04f5-1db1-4044-9d5a-a2564da48616" providerId="ADAL" clId="{069E6D5C-44E2-4543-A9E5-23AB25AAE2AA}" dt="2019-05-28T11:34:42.018" v="27973"/>
          <ac:spMkLst>
            <pc:docMk/>
            <pc:sldMk cId="3860563111" sldId="635"/>
            <ac:spMk id="35" creationId="{CFBE73E4-4796-4E78-834E-A938021DA739}"/>
          </ac:spMkLst>
        </pc:spChg>
        <pc:spChg chg="add del mod ord">
          <ac:chgData name="Nwokenna, Ola" userId="24fd04f5-1db1-4044-9d5a-a2564da48616" providerId="ADAL" clId="{069E6D5C-44E2-4543-A9E5-23AB25AAE2AA}" dt="2019-05-28T11:34:42.023" v="27977"/>
          <ac:spMkLst>
            <pc:docMk/>
            <pc:sldMk cId="3860563111" sldId="635"/>
            <ac:spMk id="36" creationId="{749DF950-045C-44D7-91B1-B857115E2299}"/>
          </ac:spMkLst>
        </pc:spChg>
        <pc:spChg chg="add del mod ord">
          <ac:chgData name="Nwokenna, Ola" userId="24fd04f5-1db1-4044-9d5a-a2564da48616" providerId="ADAL" clId="{069E6D5C-44E2-4543-A9E5-23AB25AAE2AA}" dt="2019-05-28T11:34:42.028" v="27981"/>
          <ac:spMkLst>
            <pc:docMk/>
            <pc:sldMk cId="3860563111" sldId="635"/>
            <ac:spMk id="37" creationId="{C68B7C03-0EA2-4205-ACC6-3E3E5D882305}"/>
          </ac:spMkLst>
        </pc:spChg>
        <pc:spChg chg="add del mod ord">
          <ac:chgData name="Nwokenna, Ola" userId="24fd04f5-1db1-4044-9d5a-a2564da48616" providerId="ADAL" clId="{069E6D5C-44E2-4543-A9E5-23AB25AAE2AA}" dt="2019-05-28T11:34:42.032" v="27985"/>
          <ac:spMkLst>
            <pc:docMk/>
            <pc:sldMk cId="3860563111" sldId="635"/>
            <ac:spMk id="38" creationId="{D8D7A2AE-2B78-4D87-B22F-9FCB226F52A1}"/>
          </ac:spMkLst>
        </pc:spChg>
        <pc:spChg chg="add del mod ord">
          <ac:chgData name="Nwokenna, Ola" userId="24fd04f5-1db1-4044-9d5a-a2564da48616" providerId="ADAL" clId="{069E6D5C-44E2-4543-A9E5-23AB25AAE2AA}" dt="2019-05-28T11:34:42.035" v="27989"/>
          <ac:spMkLst>
            <pc:docMk/>
            <pc:sldMk cId="3860563111" sldId="635"/>
            <ac:spMk id="39" creationId="{ECA7B9D2-2FDE-4F7C-88F6-A31D9244A459}"/>
          </ac:spMkLst>
        </pc:spChg>
        <pc:spChg chg="add del mod ord">
          <ac:chgData name="Nwokenna, Ola" userId="24fd04f5-1db1-4044-9d5a-a2564da48616" providerId="ADAL" clId="{069E6D5C-44E2-4543-A9E5-23AB25AAE2AA}" dt="2019-05-28T11:34:42.042" v="27993"/>
          <ac:spMkLst>
            <pc:docMk/>
            <pc:sldMk cId="3860563111" sldId="635"/>
            <ac:spMk id="40" creationId="{6571B76E-C731-4270-8531-D1E7E9A08295}"/>
          </ac:spMkLst>
        </pc:spChg>
        <pc:spChg chg="add del mod ord">
          <ac:chgData name="Nwokenna, Ola" userId="24fd04f5-1db1-4044-9d5a-a2564da48616" providerId="ADAL" clId="{069E6D5C-44E2-4543-A9E5-23AB25AAE2AA}" dt="2019-05-28T11:34:42.045" v="27997"/>
          <ac:spMkLst>
            <pc:docMk/>
            <pc:sldMk cId="3860563111" sldId="635"/>
            <ac:spMk id="41" creationId="{C25F8BDB-C646-45C5-8BFB-96ADF6E6C93C}"/>
          </ac:spMkLst>
        </pc:spChg>
        <pc:spChg chg="add del mod ord">
          <ac:chgData name="Nwokenna, Ola" userId="24fd04f5-1db1-4044-9d5a-a2564da48616" providerId="ADAL" clId="{069E6D5C-44E2-4543-A9E5-23AB25AAE2AA}" dt="2019-05-28T11:34:39.834" v="27758"/>
          <ac:spMkLst>
            <pc:docMk/>
            <pc:sldMk cId="3860563111" sldId="635"/>
            <ac:spMk id="42" creationId="{173F6EE6-E975-44A1-AFC4-0B87E93F0321}"/>
          </ac:spMkLst>
        </pc:spChg>
        <pc:spChg chg="add del mod ord">
          <ac:chgData name="Nwokenna, Ola" userId="24fd04f5-1db1-4044-9d5a-a2564da48616" providerId="ADAL" clId="{069E6D5C-44E2-4543-A9E5-23AB25AAE2AA}" dt="2019-05-28T11:34:42.047" v="27999"/>
          <ac:spMkLst>
            <pc:docMk/>
            <pc:sldMk cId="3860563111" sldId="635"/>
            <ac:spMk id="43" creationId="{432F54B8-E851-4AD0-800B-025AED800A2A}"/>
          </ac:spMkLst>
        </pc:spChg>
        <pc:spChg chg="add del mod ord">
          <ac:chgData name="Nwokenna, Ola" userId="24fd04f5-1db1-4044-9d5a-a2564da48616" providerId="ADAL" clId="{069E6D5C-44E2-4543-A9E5-23AB25AAE2AA}" dt="2019-05-28T11:34:39.836" v="27760"/>
          <ac:spMkLst>
            <pc:docMk/>
            <pc:sldMk cId="3860563111" sldId="635"/>
            <ac:spMk id="44" creationId="{4D95FDC7-D369-4454-963B-49ABCF28B9A4}"/>
          </ac:spMkLst>
        </pc:spChg>
        <pc:spChg chg="add del mod ord">
          <ac:chgData name="Nwokenna, Ola" userId="24fd04f5-1db1-4044-9d5a-a2564da48616" providerId="ADAL" clId="{069E6D5C-44E2-4543-A9E5-23AB25AAE2AA}" dt="2019-05-28T11:34:42.049" v="28001"/>
          <ac:spMkLst>
            <pc:docMk/>
            <pc:sldMk cId="3860563111" sldId="635"/>
            <ac:spMk id="45" creationId="{35D0E8B6-6856-4EBF-8BD5-E4BB5C9B3F0C}"/>
          </ac:spMkLst>
        </pc:spChg>
        <pc:spChg chg="add del mod ord">
          <ac:chgData name="Nwokenna, Ola" userId="24fd04f5-1db1-4044-9d5a-a2564da48616" providerId="ADAL" clId="{069E6D5C-44E2-4543-A9E5-23AB25AAE2AA}" dt="2019-05-28T11:34:42.050" v="28003"/>
          <ac:spMkLst>
            <pc:docMk/>
            <pc:sldMk cId="3860563111" sldId="635"/>
            <ac:spMk id="46" creationId="{1C1EE6C2-759C-4E8E-8C0A-641DA700C281}"/>
          </ac:spMkLst>
        </pc:spChg>
        <pc:spChg chg="add del mod ord">
          <ac:chgData name="Nwokenna, Ola" userId="24fd04f5-1db1-4044-9d5a-a2564da48616" providerId="ADAL" clId="{069E6D5C-44E2-4543-A9E5-23AB25AAE2AA}" dt="2019-05-28T11:34:42.016" v="27971"/>
          <ac:spMkLst>
            <pc:docMk/>
            <pc:sldMk cId="3860563111" sldId="635"/>
            <ac:spMk id="48" creationId="{01256066-B7DF-49FD-A08E-2C20C377C06B}"/>
          </ac:spMkLst>
        </pc:spChg>
        <pc:spChg chg="add del mod ord">
          <ac:chgData name="Nwokenna, Ola" userId="24fd04f5-1db1-4044-9d5a-a2564da48616" providerId="ADAL" clId="{069E6D5C-44E2-4543-A9E5-23AB25AAE2AA}" dt="2019-05-28T11:34:42.019" v="27975"/>
          <ac:spMkLst>
            <pc:docMk/>
            <pc:sldMk cId="3860563111" sldId="635"/>
            <ac:spMk id="49" creationId="{A5DEFEB5-7B4A-4674-89DC-B41FA491DBA7}"/>
          </ac:spMkLst>
        </pc:spChg>
        <pc:spChg chg="add del mod ord">
          <ac:chgData name="Nwokenna, Ola" userId="24fd04f5-1db1-4044-9d5a-a2564da48616" providerId="ADAL" clId="{069E6D5C-44E2-4543-A9E5-23AB25AAE2AA}" dt="2019-05-28T11:34:42.027" v="27979"/>
          <ac:spMkLst>
            <pc:docMk/>
            <pc:sldMk cId="3860563111" sldId="635"/>
            <ac:spMk id="50" creationId="{4EEF8B6D-CF4A-497B-B65D-221CBFDC263D}"/>
          </ac:spMkLst>
        </pc:spChg>
        <pc:spChg chg="add del mod ord">
          <ac:chgData name="Nwokenna, Ola" userId="24fd04f5-1db1-4044-9d5a-a2564da48616" providerId="ADAL" clId="{069E6D5C-44E2-4543-A9E5-23AB25AAE2AA}" dt="2019-05-28T11:34:42.030" v="27983"/>
          <ac:spMkLst>
            <pc:docMk/>
            <pc:sldMk cId="3860563111" sldId="635"/>
            <ac:spMk id="51" creationId="{5EEE6A35-C1B0-4195-BC2F-769F519589DE}"/>
          </ac:spMkLst>
        </pc:spChg>
        <pc:spChg chg="add del mod ord">
          <ac:chgData name="Nwokenna, Ola" userId="24fd04f5-1db1-4044-9d5a-a2564da48616" providerId="ADAL" clId="{069E6D5C-44E2-4543-A9E5-23AB25AAE2AA}" dt="2019-05-28T11:34:42.033" v="27987"/>
          <ac:spMkLst>
            <pc:docMk/>
            <pc:sldMk cId="3860563111" sldId="635"/>
            <ac:spMk id="52" creationId="{EF2FBFC7-336F-410E-BA42-1FCF88E22D1C}"/>
          </ac:spMkLst>
        </pc:spChg>
        <pc:spChg chg="add del mod ord">
          <ac:chgData name="Nwokenna, Ola" userId="24fd04f5-1db1-4044-9d5a-a2564da48616" providerId="ADAL" clId="{069E6D5C-44E2-4543-A9E5-23AB25AAE2AA}" dt="2019-05-28T11:34:42.037" v="27991"/>
          <ac:spMkLst>
            <pc:docMk/>
            <pc:sldMk cId="3860563111" sldId="635"/>
            <ac:spMk id="53" creationId="{582D1CBC-E291-49A9-92AC-F061A5F1FA8F}"/>
          </ac:spMkLst>
        </pc:spChg>
        <pc:spChg chg="add del mod ord">
          <ac:chgData name="Nwokenna, Ola" userId="24fd04f5-1db1-4044-9d5a-a2564da48616" providerId="ADAL" clId="{069E6D5C-44E2-4543-A9E5-23AB25AAE2AA}" dt="2019-05-28T11:34:42.043" v="27995"/>
          <ac:spMkLst>
            <pc:docMk/>
            <pc:sldMk cId="3860563111" sldId="635"/>
            <ac:spMk id="54" creationId="{FB81E5CD-C13A-4A05-8C02-176090C16C7B}"/>
          </ac:spMkLst>
        </pc:spChg>
        <pc:spChg chg="add del mod ord">
          <ac:chgData name="Nwokenna, Ola" userId="24fd04f5-1db1-4044-9d5a-a2564da48616" providerId="ADAL" clId="{069E6D5C-44E2-4543-A9E5-23AB25AAE2AA}" dt="2019-05-28T11:36:04.893" v="28804"/>
          <ac:spMkLst>
            <pc:docMk/>
            <pc:sldMk cId="3860563111" sldId="635"/>
            <ac:spMk id="57" creationId="{85CF8758-E0B2-4327-A57A-590B03F41B8F}"/>
          </ac:spMkLst>
        </pc:spChg>
        <pc:spChg chg="add del mod ord">
          <ac:chgData name="Nwokenna, Ola" userId="24fd04f5-1db1-4044-9d5a-a2564da48616" providerId="ADAL" clId="{069E6D5C-44E2-4543-A9E5-23AB25AAE2AA}" dt="2019-05-28T11:36:16.424" v="29261"/>
          <ac:spMkLst>
            <pc:docMk/>
            <pc:sldMk cId="3860563111" sldId="635"/>
            <ac:spMk id="59" creationId="{BDC2B889-02CC-41AB-B896-CA5C28E9E86B}"/>
          </ac:spMkLst>
        </pc:spChg>
        <pc:spChg chg="add mod ord">
          <ac:chgData name="Nwokenna, Ola" userId="24fd04f5-1db1-4044-9d5a-a2564da48616" providerId="ADAL" clId="{069E6D5C-44E2-4543-A9E5-23AB25AAE2AA}" dt="2019-05-28T12:33:09.745" v="41009"/>
          <ac:spMkLst>
            <pc:docMk/>
            <pc:sldMk cId="3860563111" sldId="635"/>
            <ac:spMk id="75" creationId="{E143D642-0093-453F-A81B-F2A066FBE311}"/>
          </ac:spMkLst>
        </pc:spChg>
        <pc:spChg chg="add mod ord">
          <ac:chgData name="Nwokenna, Ola" userId="24fd04f5-1db1-4044-9d5a-a2564da48616" providerId="ADAL" clId="{069E6D5C-44E2-4543-A9E5-23AB25AAE2AA}" dt="2019-05-28T12:33:09.748" v="41011"/>
          <ac:spMkLst>
            <pc:docMk/>
            <pc:sldMk cId="3860563111" sldId="635"/>
            <ac:spMk id="76" creationId="{EC9DFFE5-9604-444A-A97E-5F11BBE999B1}"/>
          </ac:spMkLst>
        </pc:spChg>
        <pc:spChg chg="add mod ord">
          <ac:chgData name="Nwokenna, Ola" userId="24fd04f5-1db1-4044-9d5a-a2564da48616" providerId="ADAL" clId="{069E6D5C-44E2-4543-A9E5-23AB25AAE2AA}" dt="2019-05-28T12:33:09.749" v="41013"/>
          <ac:spMkLst>
            <pc:docMk/>
            <pc:sldMk cId="3860563111" sldId="635"/>
            <ac:spMk id="77" creationId="{28FFBCE4-7B18-4242-8890-67A808093BFD}"/>
          </ac:spMkLst>
        </pc:spChg>
        <pc:spChg chg="add mod ord">
          <ac:chgData name="Nwokenna, Ola" userId="24fd04f5-1db1-4044-9d5a-a2564da48616" providerId="ADAL" clId="{069E6D5C-44E2-4543-A9E5-23AB25AAE2AA}" dt="2019-05-28T12:33:09.751" v="41015"/>
          <ac:spMkLst>
            <pc:docMk/>
            <pc:sldMk cId="3860563111" sldId="635"/>
            <ac:spMk id="78" creationId="{1097B65D-31A7-48B6-899A-8C9344B7EEEB}"/>
          </ac:spMkLst>
        </pc:spChg>
        <pc:spChg chg="add mod ord">
          <ac:chgData name="Nwokenna, Ola" userId="24fd04f5-1db1-4044-9d5a-a2564da48616" providerId="ADAL" clId="{069E6D5C-44E2-4543-A9E5-23AB25AAE2AA}" dt="2019-05-28T12:33:09.753" v="41017"/>
          <ac:spMkLst>
            <pc:docMk/>
            <pc:sldMk cId="3860563111" sldId="635"/>
            <ac:spMk id="79" creationId="{46F10BBF-1CDD-4489-A2DD-765DF088859C}"/>
          </ac:spMkLst>
        </pc:spChg>
        <pc:spChg chg="add mod ord">
          <ac:chgData name="Nwokenna, Ola" userId="24fd04f5-1db1-4044-9d5a-a2564da48616" providerId="ADAL" clId="{069E6D5C-44E2-4543-A9E5-23AB25AAE2AA}" dt="2019-05-28T12:33:09.755" v="41019"/>
          <ac:spMkLst>
            <pc:docMk/>
            <pc:sldMk cId="3860563111" sldId="635"/>
            <ac:spMk id="80" creationId="{41965F93-8F53-4C85-90EC-0B40D603F808}"/>
          </ac:spMkLst>
        </pc:spChg>
        <pc:spChg chg="add del mod ord">
          <ac:chgData name="Nwokenna, Ola" userId="24fd04f5-1db1-4044-9d5a-a2564da48616" providerId="ADAL" clId="{069E6D5C-44E2-4543-A9E5-23AB25AAE2AA}" dt="2019-05-28T12:33:09.598" v="40970"/>
          <ac:spMkLst>
            <pc:docMk/>
            <pc:sldMk cId="3860563111" sldId="635"/>
            <ac:spMk id="81" creationId="{ABDADE04-E35B-4162-998F-F5ED4DE54000}"/>
          </ac:spMkLst>
        </pc:spChg>
        <pc:graphicFrameChg chg="add mod ord">
          <ac:chgData name="Nwokenna, Ola" userId="24fd04f5-1db1-4044-9d5a-a2564da48616" providerId="ADAL" clId="{069E6D5C-44E2-4543-A9E5-23AB25AAE2AA}" dt="2019-05-28T12:53:46.518" v="50167"/>
          <ac:graphicFrameMkLst>
            <pc:docMk/>
            <pc:sldMk cId="3860563111" sldId="635"/>
            <ac:graphicFrameMk id="7" creationId="{1785E9E7-D3D3-4C36-9104-B4D74CDD6F87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1:33:26.439" v="26283"/>
          <ac:graphicFrameMkLst>
            <pc:docMk/>
            <pc:sldMk cId="3860563111" sldId="635"/>
            <ac:graphicFrameMk id="8" creationId="{982F84BB-9453-4A7E-892F-2E04BF8AB9B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05.510" v="26397"/>
          <ac:graphicFrameMkLst>
            <pc:docMk/>
            <pc:sldMk cId="3860563111" sldId="635"/>
            <ac:graphicFrameMk id="31" creationId="{F4994F89-39C6-4759-A2CD-FD713B9BCE0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19.081" v="26521"/>
          <ac:graphicFrameMkLst>
            <pc:docMk/>
            <pc:sldMk cId="3860563111" sldId="635"/>
            <ac:graphicFrameMk id="32" creationId="{82C643F1-BD8D-420B-8228-28E471464B7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21.200" v="26636"/>
          <ac:graphicFrameMkLst>
            <pc:docMk/>
            <pc:sldMk cId="3860563111" sldId="635"/>
            <ac:graphicFrameMk id="33" creationId="{678A8F6D-31F3-4D50-B92D-AC54CA73C76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31.158" v="27256"/>
          <ac:graphicFrameMkLst>
            <pc:docMk/>
            <pc:sldMk cId="3860563111" sldId="635"/>
            <ac:graphicFrameMk id="34" creationId="{157A206F-9FB0-43DE-AE9D-FD691FC70B9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31.826" v="27535"/>
          <ac:graphicFrameMkLst>
            <pc:docMk/>
            <pc:sldMk cId="3860563111" sldId="635"/>
            <ac:graphicFrameMk id="47" creationId="{7B502D95-F4B7-40CD-8866-FE29C580DEF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32.130" v="27648"/>
          <ac:graphicFrameMkLst>
            <pc:docMk/>
            <pc:sldMk cId="3860563111" sldId="635"/>
            <ac:graphicFrameMk id="55" creationId="{24E596C6-CA06-473C-BEA8-0E1312556D7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40.197" v="27860"/>
          <ac:graphicFrameMkLst>
            <pc:docMk/>
            <pc:sldMk cId="3860563111" sldId="635"/>
            <ac:graphicFrameMk id="56" creationId="{ABA44DED-336A-40A9-8540-F994A57A96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42.407" v="28128"/>
          <ac:graphicFrameMkLst>
            <pc:docMk/>
            <pc:sldMk cId="3860563111" sldId="635"/>
            <ac:graphicFrameMk id="58" creationId="{7D4D3898-C664-4EA5-A3C4-011567AD63E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5:20.741" v="28295"/>
          <ac:graphicFrameMkLst>
            <pc:docMk/>
            <pc:sldMk cId="3860563111" sldId="635"/>
            <ac:graphicFrameMk id="60" creationId="{1A183F73-6EFB-45CB-A098-DA4482A832F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5:59.328" v="28648"/>
          <ac:graphicFrameMkLst>
            <pc:docMk/>
            <pc:sldMk cId="3860563111" sldId="635"/>
            <ac:graphicFrameMk id="61" creationId="{6B0B2136-4668-4085-B4A3-ED67566D8DB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1.939" v="28725"/>
          <ac:graphicFrameMkLst>
            <pc:docMk/>
            <pc:sldMk cId="3860563111" sldId="635"/>
            <ac:graphicFrameMk id="62" creationId="{8D0B2AB8-6F1C-4364-8B2B-B449ADA06EB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4.910" v="28805"/>
          <ac:graphicFrameMkLst>
            <pc:docMk/>
            <pc:sldMk cId="3860563111" sldId="635"/>
            <ac:graphicFrameMk id="63" creationId="{5FD15A0C-6908-4B05-8B94-6D4896600F0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6.645" v="28885"/>
          <ac:graphicFrameMkLst>
            <pc:docMk/>
            <pc:sldMk cId="3860563111" sldId="635"/>
            <ac:graphicFrameMk id="64" creationId="{D8B45604-FC93-4CD9-89F1-FD8D0C16AA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7.867" v="28962"/>
          <ac:graphicFrameMkLst>
            <pc:docMk/>
            <pc:sldMk cId="3860563111" sldId="635"/>
            <ac:graphicFrameMk id="65" creationId="{82833B3A-F586-4127-AD40-E7B8271FD70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0.334" v="29035"/>
          <ac:graphicFrameMkLst>
            <pc:docMk/>
            <pc:sldMk cId="3860563111" sldId="635"/>
            <ac:graphicFrameMk id="66" creationId="{CC876465-7D85-4B72-B690-02B44E9BB23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1.641" v="29113"/>
          <ac:graphicFrameMkLst>
            <pc:docMk/>
            <pc:sldMk cId="3860563111" sldId="635"/>
            <ac:graphicFrameMk id="67" creationId="{142E5B9F-F87B-4704-AD1D-A3BE4FA5E38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3.243" v="29188"/>
          <ac:graphicFrameMkLst>
            <pc:docMk/>
            <pc:sldMk cId="3860563111" sldId="635"/>
            <ac:graphicFrameMk id="68" creationId="{A4191058-AFA4-47CE-97CF-88EB3686338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6.445" v="29262"/>
          <ac:graphicFrameMkLst>
            <pc:docMk/>
            <pc:sldMk cId="3860563111" sldId="635"/>
            <ac:graphicFrameMk id="69" creationId="{95DA45B2-02B2-471D-B67E-4C4E7985998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9.447" v="29336"/>
          <ac:graphicFrameMkLst>
            <pc:docMk/>
            <pc:sldMk cId="3860563111" sldId="635"/>
            <ac:graphicFrameMk id="70" creationId="{5350C90F-41DA-4756-93B6-749A2CC8F54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20.476" v="29407"/>
          <ac:graphicFrameMkLst>
            <pc:docMk/>
            <pc:sldMk cId="3860563111" sldId="635"/>
            <ac:graphicFrameMk id="71" creationId="{BED37CA5-9288-4A70-AE65-E9F93EC4086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40.265" v="39520"/>
          <ac:graphicFrameMkLst>
            <pc:docMk/>
            <pc:sldMk cId="3860563111" sldId="635"/>
            <ac:graphicFrameMk id="72" creationId="{D556D12F-DD13-47B7-942A-58658B9C11C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42.104" v="39593"/>
          <ac:graphicFrameMkLst>
            <pc:docMk/>
            <pc:sldMk cId="3860563111" sldId="635"/>
            <ac:graphicFrameMk id="73" creationId="{090E701A-85CC-412A-93D7-0A3990CB094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05.273" v="40903"/>
          <ac:graphicFrameMkLst>
            <pc:docMk/>
            <pc:sldMk cId="3860563111" sldId="635"/>
            <ac:graphicFrameMk id="74" creationId="{A3B64EFB-47A8-4801-BF87-CD4613C8E7F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09.697" v="40993"/>
          <ac:graphicFrameMkLst>
            <pc:docMk/>
            <pc:sldMk cId="3860563111" sldId="635"/>
            <ac:graphicFrameMk id="82" creationId="{69B4F885-33A7-4FE0-AFC6-72E21AE7363C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3:09.743" v="41007"/>
          <ac:graphicFrameMkLst>
            <pc:docMk/>
            <pc:sldMk cId="3860563111" sldId="635"/>
            <ac:graphicFrameMk id="83" creationId="{377C3B4E-FB2D-4DEB-BDDC-DEAABC7CC973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32:57.914" v="40396"/>
        <pc:sldMkLst>
          <pc:docMk/>
          <pc:sldMk cId="944128186" sldId="636"/>
        </pc:sldMkLst>
        <pc:spChg chg="mod ord">
          <ac:chgData name="Nwokenna, Ola" userId="24fd04f5-1db1-4044-9d5a-a2564da48616" providerId="ADAL" clId="{069E6D5C-44E2-4543-A9E5-23AB25AAE2AA}" dt="2019-05-28T12:32:57.859" v="40337"/>
          <ac:spMkLst>
            <pc:docMk/>
            <pc:sldMk cId="944128186" sldId="636"/>
            <ac:spMk id="2" creationId="{B6CE8D59-B86C-4554-8B9C-172C5BB4CB8E}"/>
          </ac:spMkLst>
        </pc:spChg>
        <pc:spChg chg="add del mod ord">
          <ac:chgData name="Nwokenna, Ola" userId="24fd04f5-1db1-4044-9d5a-a2564da48616" providerId="ADAL" clId="{069E6D5C-44E2-4543-A9E5-23AB25AAE2AA}" dt="2019-05-28T12:04:29.568" v="31535"/>
          <ac:spMkLst>
            <pc:docMk/>
            <pc:sldMk cId="944128186" sldId="636"/>
            <ac:spMk id="3" creationId="{AB0D2A52-6E8F-4DEB-A6B0-C3D9E2B959DD}"/>
          </ac:spMkLst>
        </pc:spChg>
        <pc:spChg chg="mod ord">
          <ac:chgData name="Nwokenna, Ola" userId="24fd04f5-1db1-4044-9d5a-a2564da48616" providerId="ADAL" clId="{069E6D5C-44E2-4543-A9E5-23AB25AAE2AA}" dt="2019-05-28T12:32:57.860" v="40339"/>
          <ac:spMkLst>
            <pc:docMk/>
            <pc:sldMk cId="944128186" sldId="636"/>
            <ac:spMk id="4" creationId="{3F9679BF-B8B2-4AD0-BACC-730CF84F6CB4}"/>
          </ac:spMkLst>
        </pc:spChg>
        <pc:spChg chg="mod ord">
          <ac:chgData name="Nwokenna, Ola" userId="24fd04f5-1db1-4044-9d5a-a2564da48616" providerId="ADAL" clId="{069E6D5C-44E2-4543-A9E5-23AB25AAE2AA}" dt="2019-05-28T12:32:57.861" v="40341"/>
          <ac:spMkLst>
            <pc:docMk/>
            <pc:sldMk cId="944128186" sldId="636"/>
            <ac:spMk id="5" creationId="{15170D06-AC54-4EFE-AEEC-3CCDAB63964B}"/>
          </ac:spMkLst>
        </pc:spChg>
        <pc:spChg chg="mod ord">
          <ac:chgData name="Nwokenna, Ola" userId="24fd04f5-1db1-4044-9d5a-a2564da48616" providerId="ADAL" clId="{069E6D5C-44E2-4543-A9E5-23AB25AAE2AA}" dt="2019-05-28T12:32:57.857" v="40335"/>
          <ac:spMkLst>
            <pc:docMk/>
            <pc:sldMk cId="944128186" sldId="636"/>
            <ac:spMk id="6" creationId="{491D81BF-A4FD-4578-BEB2-5A4E5AD5B6AE}"/>
          </ac:spMkLst>
        </pc:spChg>
        <pc:spChg chg="add del mod ord">
          <ac:chgData name="Nwokenna, Ola" userId="24fd04f5-1db1-4044-9d5a-a2564da48616" providerId="ADAL" clId="{069E6D5C-44E2-4543-A9E5-23AB25AAE2AA}" dt="2019-05-28T12:04:29.571" v="31539"/>
          <ac:spMkLst>
            <pc:docMk/>
            <pc:sldMk cId="944128186" sldId="636"/>
            <ac:spMk id="8" creationId="{1D52003B-B2AC-4612-BC23-E69F3D2703C5}"/>
          </ac:spMkLst>
        </pc:spChg>
        <pc:spChg chg="del mod ord">
          <ac:chgData name="Nwokenna, Ola" userId="24fd04f5-1db1-4044-9d5a-a2564da48616" providerId="ADAL" clId="{069E6D5C-44E2-4543-A9E5-23AB25AAE2AA}" dt="2019-05-28T12:06:03.527" v="35242"/>
          <ac:spMkLst>
            <pc:docMk/>
            <pc:sldMk cId="944128186" sldId="636"/>
            <ac:spMk id="9" creationId="{CBCA9AA9-2195-43B8-A7AC-C3F4321B17BB}"/>
          </ac:spMkLst>
        </pc:spChg>
        <pc:spChg chg="del mod ord">
          <ac:chgData name="Nwokenna, Ola" userId="24fd04f5-1db1-4044-9d5a-a2564da48616" providerId="ADAL" clId="{069E6D5C-44E2-4543-A9E5-23AB25AAE2AA}" dt="2019-05-28T12:06:03.520" v="35236"/>
          <ac:spMkLst>
            <pc:docMk/>
            <pc:sldMk cId="944128186" sldId="636"/>
            <ac:spMk id="10" creationId="{E711BEC4-8328-4AD2-BFDC-0E86DE390272}"/>
          </ac:spMkLst>
        </pc:spChg>
        <pc:spChg chg="del mod ord">
          <ac:chgData name="Nwokenna, Ola" userId="24fd04f5-1db1-4044-9d5a-a2564da48616" providerId="ADAL" clId="{069E6D5C-44E2-4543-A9E5-23AB25AAE2AA}" dt="2019-05-28T12:06:03.514" v="35230"/>
          <ac:spMkLst>
            <pc:docMk/>
            <pc:sldMk cId="944128186" sldId="636"/>
            <ac:spMk id="11" creationId="{C8E75058-1CDA-4D4C-B53A-B248B87ED621}"/>
          </ac:spMkLst>
        </pc:spChg>
        <pc:spChg chg="add del mod ord">
          <ac:chgData name="Nwokenna, Ola" userId="24fd04f5-1db1-4044-9d5a-a2564da48616" providerId="ADAL" clId="{069E6D5C-44E2-4543-A9E5-23AB25AAE2AA}" dt="2019-05-28T12:04:29.574" v="31543"/>
          <ac:spMkLst>
            <pc:docMk/>
            <pc:sldMk cId="944128186" sldId="636"/>
            <ac:spMk id="12" creationId="{9AD0552F-08E5-47B6-B911-56B6EDABD972}"/>
          </ac:spMkLst>
        </pc:spChg>
        <pc:spChg chg="add del mod ord">
          <ac:chgData name="Nwokenna, Ola" userId="24fd04f5-1db1-4044-9d5a-a2564da48616" providerId="ADAL" clId="{069E6D5C-44E2-4543-A9E5-23AB25AAE2AA}" dt="2019-05-28T12:04:29.580" v="31547"/>
          <ac:spMkLst>
            <pc:docMk/>
            <pc:sldMk cId="944128186" sldId="636"/>
            <ac:spMk id="13" creationId="{CBE27C48-E409-4B98-811B-0E22909DD426}"/>
          </ac:spMkLst>
        </pc:spChg>
        <pc:spChg chg="add del mod ord">
          <ac:chgData name="Nwokenna, Ola" userId="24fd04f5-1db1-4044-9d5a-a2564da48616" providerId="ADAL" clId="{069E6D5C-44E2-4543-A9E5-23AB25AAE2AA}" dt="2019-05-28T12:04:29.585" v="31551"/>
          <ac:spMkLst>
            <pc:docMk/>
            <pc:sldMk cId="944128186" sldId="636"/>
            <ac:spMk id="14" creationId="{5ACF57D4-20AD-4A12-BB7F-9D186D9D635C}"/>
          </ac:spMkLst>
        </pc:spChg>
        <pc:spChg chg="del mod ord">
          <ac:chgData name="Nwokenna, Ola" userId="24fd04f5-1db1-4044-9d5a-a2564da48616" providerId="ADAL" clId="{069E6D5C-44E2-4543-A9E5-23AB25AAE2AA}" dt="2019-05-28T12:04:25.670" v="30110"/>
          <ac:spMkLst>
            <pc:docMk/>
            <pc:sldMk cId="944128186" sldId="636"/>
            <ac:spMk id="15" creationId="{4003867C-02C8-4092-8702-7F503B8A3192}"/>
          </ac:spMkLst>
        </pc:spChg>
        <pc:spChg chg="del mod ord">
          <ac:chgData name="Nwokenna, Ola" userId="24fd04f5-1db1-4044-9d5a-a2564da48616" providerId="ADAL" clId="{069E6D5C-44E2-4543-A9E5-23AB25AAE2AA}" dt="2019-05-28T12:04:25.650" v="30106"/>
          <ac:spMkLst>
            <pc:docMk/>
            <pc:sldMk cId="944128186" sldId="636"/>
            <ac:spMk id="16" creationId="{D96A6560-1B7C-4A69-8B56-4116ADAA7F04}"/>
          </ac:spMkLst>
        </pc:spChg>
        <pc:spChg chg="del mod ord">
          <ac:chgData name="Nwokenna, Ola" userId="24fd04f5-1db1-4044-9d5a-a2564da48616" providerId="ADAL" clId="{069E6D5C-44E2-4543-A9E5-23AB25AAE2AA}" dt="2019-05-28T12:04:25.675" v="30114"/>
          <ac:spMkLst>
            <pc:docMk/>
            <pc:sldMk cId="944128186" sldId="636"/>
            <ac:spMk id="17" creationId="{B99CE0BD-4516-4CFB-8C1F-76FE0099B57C}"/>
          </ac:spMkLst>
        </pc:spChg>
        <pc:spChg chg="del mod ord">
          <ac:chgData name="Nwokenna, Ola" userId="24fd04f5-1db1-4044-9d5a-a2564da48616" providerId="ADAL" clId="{069E6D5C-44E2-4543-A9E5-23AB25AAE2AA}" dt="2019-05-28T12:04:25.679" v="30118"/>
          <ac:spMkLst>
            <pc:docMk/>
            <pc:sldMk cId="944128186" sldId="636"/>
            <ac:spMk id="18" creationId="{8972AECC-92CB-4D89-8568-C14D19B6CEE2}"/>
          </ac:spMkLst>
        </pc:spChg>
        <pc:spChg chg="del mod ord">
          <ac:chgData name="Nwokenna, Ola" userId="24fd04f5-1db1-4044-9d5a-a2564da48616" providerId="ADAL" clId="{069E6D5C-44E2-4543-A9E5-23AB25AAE2AA}" dt="2019-05-28T12:04:25.682" v="30122"/>
          <ac:spMkLst>
            <pc:docMk/>
            <pc:sldMk cId="944128186" sldId="636"/>
            <ac:spMk id="19" creationId="{A5D63CD6-0463-4402-8DC0-95B42F4CD7A7}"/>
          </ac:spMkLst>
        </pc:spChg>
        <pc:spChg chg="del mod ord">
          <ac:chgData name="Nwokenna, Ola" userId="24fd04f5-1db1-4044-9d5a-a2564da48616" providerId="ADAL" clId="{069E6D5C-44E2-4543-A9E5-23AB25AAE2AA}" dt="2019-05-28T12:04:25.684" v="30124"/>
          <ac:spMkLst>
            <pc:docMk/>
            <pc:sldMk cId="944128186" sldId="636"/>
            <ac:spMk id="20" creationId="{8597DD45-0DB9-49ED-897B-65D119F4F9D0}"/>
          </ac:spMkLst>
        </pc:spChg>
        <pc:spChg chg="del mod ord">
          <ac:chgData name="Nwokenna, Ola" userId="24fd04f5-1db1-4044-9d5a-a2564da48616" providerId="ADAL" clId="{069E6D5C-44E2-4543-A9E5-23AB25AAE2AA}" dt="2019-05-28T12:04:25.666" v="30108"/>
          <ac:spMkLst>
            <pc:docMk/>
            <pc:sldMk cId="944128186" sldId="636"/>
            <ac:spMk id="21" creationId="{C96DDDD6-DB26-4775-886E-83D98A523CF7}"/>
          </ac:spMkLst>
        </pc:spChg>
        <pc:spChg chg="del mod ord">
          <ac:chgData name="Nwokenna, Ola" userId="24fd04f5-1db1-4044-9d5a-a2564da48616" providerId="ADAL" clId="{069E6D5C-44E2-4543-A9E5-23AB25AAE2AA}" dt="2019-05-28T12:04:25.672" v="30112"/>
          <ac:spMkLst>
            <pc:docMk/>
            <pc:sldMk cId="944128186" sldId="636"/>
            <ac:spMk id="22" creationId="{7F0757C7-89F5-4264-A836-A3F1BA26DAC9}"/>
          </ac:spMkLst>
        </pc:spChg>
        <pc:spChg chg="del mod ord">
          <ac:chgData name="Nwokenna, Ola" userId="24fd04f5-1db1-4044-9d5a-a2564da48616" providerId="ADAL" clId="{069E6D5C-44E2-4543-A9E5-23AB25AAE2AA}" dt="2019-05-28T12:04:25.677" v="30116"/>
          <ac:spMkLst>
            <pc:docMk/>
            <pc:sldMk cId="944128186" sldId="636"/>
            <ac:spMk id="23" creationId="{8E9F4D23-BD8E-4089-8300-C414D3F0B075}"/>
          </ac:spMkLst>
        </pc:spChg>
        <pc:spChg chg="del mod ord">
          <ac:chgData name="Nwokenna, Ola" userId="24fd04f5-1db1-4044-9d5a-a2564da48616" providerId="ADAL" clId="{069E6D5C-44E2-4543-A9E5-23AB25AAE2AA}" dt="2019-05-28T12:04:25.681" v="30120"/>
          <ac:spMkLst>
            <pc:docMk/>
            <pc:sldMk cId="944128186" sldId="636"/>
            <ac:spMk id="24" creationId="{C38BBAA9-A891-437D-BA13-F05E2BA66746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25" creationId="{5453313E-6A8E-484D-B032-336D1E156ED9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28" creationId="{4230119B-040E-4B7D-963A-2429B82A3DBB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29" creationId="{470515CD-6E22-40DF-AB25-08FE089EA1F2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30" creationId="{E469084B-94CE-4DFE-882A-FB82AE5ABCDE}"/>
          </ac:spMkLst>
        </pc:spChg>
        <pc:spChg chg="add del mod ord">
          <ac:chgData name="Nwokenna, Ola" userId="24fd04f5-1db1-4044-9d5a-a2564da48616" providerId="ADAL" clId="{069E6D5C-44E2-4543-A9E5-23AB25AAE2AA}" dt="2019-05-28T12:06:03.508" v="35224"/>
          <ac:spMkLst>
            <pc:docMk/>
            <pc:sldMk cId="944128186" sldId="636"/>
            <ac:spMk id="32" creationId="{A3DD14A2-9179-4908-A36C-DB484F68E249}"/>
          </ac:spMkLst>
        </pc:spChg>
        <pc:spChg chg="add del mod ord">
          <ac:chgData name="Nwokenna, Ola" userId="24fd04f5-1db1-4044-9d5a-a2564da48616" providerId="ADAL" clId="{069E6D5C-44E2-4543-A9E5-23AB25AAE2AA}" dt="2019-05-28T12:04:29.634" v="31591"/>
          <ac:spMkLst>
            <pc:docMk/>
            <pc:sldMk cId="944128186" sldId="636"/>
            <ac:spMk id="35" creationId="{BFACE2CF-FEB0-4F1B-BB5F-E84B18185E63}"/>
          </ac:spMkLst>
        </pc:spChg>
        <pc:spChg chg="add del mod ord">
          <ac:chgData name="Nwokenna, Ola" userId="24fd04f5-1db1-4044-9d5a-a2564da48616" providerId="ADAL" clId="{069E6D5C-44E2-4543-A9E5-23AB25AAE2AA}" dt="2019-05-28T12:04:29.636" v="31593"/>
          <ac:spMkLst>
            <pc:docMk/>
            <pc:sldMk cId="944128186" sldId="636"/>
            <ac:spMk id="36" creationId="{7D81E926-F496-41F0-87CE-6B3CAFB04659}"/>
          </ac:spMkLst>
        </pc:spChg>
        <pc:spChg chg="add del mod ord">
          <ac:chgData name="Nwokenna, Ola" userId="24fd04f5-1db1-4044-9d5a-a2564da48616" providerId="ADAL" clId="{069E6D5C-44E2-4543-A9E5-23AB25AAE2AA}" dt="2019-05-28T12:04:29.638" v="31595"/>
          <ac:spMkLst>
            <pc:docMk/>
            <pc:sldMk cId="944128186" sldId="636"/>
            <ac:spMk id="37" creationId="{3BCBE791-EC3D-4EE1-A32C-6CE83F6AB2F2}"/>
          </ac:spMkLst>
        </pc:spChg>
        <pc:spChg chg="add del mod ord">
          <ac:chgData name="Nwokenna, Ola" userId="24fd04f5-1db1-4044-9d5a-a2564da48616" providerId="ADAL" clId="{069E6D5C-44E2-4543-A9E5-23AB25AAE2AA}" dt="2019-05-28T12:04:29.569" v="31537"/>
          <ac:spMkLst>
            <pc:docMk/>
            <pc:sldMk cId="944128186" sldId="636"/>
            <ac:spMk id="38" creationId="{C8790BCD-F8FE-472D-A2C6-C5F0E1D2FEE4}"/>
          </ac:spMkLst>
        </pc:spChg>
        <pc:spChg chg="add del mod ord">
          <ac:chgData name="Nwokenna, Ola" userId="24fd04f5-1db1-4044-9d5a-a2564da48616" providerId="ADAL" clId="{069E6D5C-44E2-4543-A9E5-23AB25AAE2AA}" dt="2019-05-28T12:04:29.572" v="31541"/>
          <ac:spMkLst>
            <pc:docMk/>
            <pc:sldMk cId="944128186" sldId="636"/>
            <ac:spMk id="39" creationId="{999EC3B8-DA85-4434-A7B3-FE10FDB25972}"/>
          </ac:spMkLst>
        </pc:spChg>
        <pc:spChg chg="add del mod ord">
          <ac:chgData name="Nwokenna, Ola" userId="24fd04f5-1db1-4044-9d5a-a2564da48616" providerId="ADAL" clId="{069E6D5C-44E2-4543-A9E5-23AB25AAE2AA}" dt="2019-05-28T12:04:29.578" v="31545"/>
          <ac:spMkLst>
            <pc:docMk/>
            <pc:sldMk cId="944128186" sldId="636"/>
            <ac:spMk id="40" creationId="{BE98D213-1585-4F3C-AB0D-89CA42F5380B}"/>
          </ac:spMkLst>
        </pc:spChg>
        <pc:spChg chg="add del mod ord">
          <ac:chgData name="Nwokenna, Ola" userId="24fd04f5-1db1-4044-9d5a-a2564da48616" providerId="ADAL" clId="{069E6D5C-44E2-4543-A9E5-23AB25AAE2AA}" dt="2019-05-28T12:04:29.583" v="31549"/>
          <ac:spMkLst>
            <pc:docMk/>
            <pc:sldMk cId="944128186" sldId="636"/>
            <ac:spMk id="41" creationId="{AA2F454D-5864-42EA-BDF2-0B017E238D09}"/>
          </ac:spMkLst>
        </pc:spChg>
        <pc:spChg chg="add del mod ord">
          <ac:chgData name="Nwokenna, Ola" userId="24fd04f5-1db1-4044-9d5a-a2564da48616" providerId="ADAL" clId="{069E6D5C-44E2-4543-A9E5-23AB25AAE2AA}" dt="2019-05-28T12:04:29.587" v="31553"/>
          <ac:spMkLst>
            <pc:docMk/>
            <pc:sldMk cId="944128186" sldId="636"/>
            <ac:spMk id="42" creationId="{521C1C84-C201-44EC-9AAB-C3913CAAC7C9}"/>
          </ac:spMkLst>
        </pc:spChg>
        <pc:spChg chg="add del mod ord">
          <ac:chgData name="Nwokenna, Ola" userId="24fd04f5-1db1-4044-9d5a-a2564da48616" providerId="ADAL" clId="{069E6D5C-44E2-4543-A9E5-23AB25AAE2AA}" dt="2019-05-28T12:04:29.591" v="31557"/>
          <ac:spMkLst>
            <pc:docMk/>
            <pc:sldMk cId="944128186" sldId="636"/>
            <ac:spMk id="43" creationId="{039EF8E9-80D6-485E-B7F6-559FEEDB5D73}"/>
          </ac:spMkLst>
        </pc:spChg>
        <pc:spChg chg="add del mod ord">
          <ac:chgData name="Nwokenna, Ola" userId="24fd04f5-1db1-4044-9d5a-a2564da48616" providerId="ADAL" clId="{069E6D5C-44E2-4543-A9E5-23AB25AAE2AA}" dt="2019-05-28T12:04:29.598" v="31561"/>
          <ac:spMkLst>
            <pc:docMk/>
            <pc:sldMk cId="944128186" sldId="636"/>
            <ac:spMk id="44" creationId="{C8A6F5CE-DEC4-4935-9B49-A096052A8F14}"/>
          </ac:spMkLst>
        </pc:spChg>
        <pc:spChg chg="add del mod ord">
          <ac:chgData name="Nwokenna, Ola" userId="24fd04f5-1db1-4044-9d5a-a2564da48616" providerId="ADAL" clId="{069E6D5C-44E2-4543-A9E5-23AB25AAE2AA}" dt="2019-05-28T12:04:29.602" v="31565"/>
          <ac:spMkLst>
            <pc:docMk/>
            <pc:sldMk cId="944128186" sldId="636"/>
            <ac:spMk id="45" creationId="{FFC59470-5586-407D-BC60-D10916609146}"/>
          </ac:spMkLst>
        </pc:spChg>
        <pc:spChg chg="add del mod ord">
          <ac:chgData name="Nwokenna, Ola" userId="24fd04f5-1db1-4044-9d5a-a2564da48616" providerId="ADAL" clId="{069E6D5C-44E2-4543-A9E5-23AB25AAE2AA}" dt="2019-05-28T12:04:29.606" v="31569"/>
          <ac:spMkLst>
            <pc:docMk/>
            <pc:sldMk cId="944128186" sldId="636"/>
            <ac:spMk id="46" creationId="{E7C3BC43-30B9-4281-89F4-16A328EA975B}"/>
          </ac:spMkLst>
        </pc:spChg>
        <pc:spChg chg="add del mod ord">
          <ac:chgData name="Nwokenna, Ola" userId="24fd04f5-1db1-4044-9d5a-a2564da48616" providerId="ADAL" clId="{069E6D5C-44E2-4543-A9E5-23AB25AAE2AA}" dt="2019-05-28T12:04:29.613" v="31573"/>
          <ac:spMkLst>
            <pc:docMk/>
            <pc:sldMk cId="944128186" sldId="636"/>
            <ac:spMk id="47" creationId="{810B5AB2-58F8-45C5-81C8-F223F7E10F33}"/>
          </ac:spMkLst>
        </pc:spChg>
        <pc:spChg chg="add del mod ord">
          <ac:chgData name="Nwokenna, Ola" userId="24fd04f5-1db1-4044-9d5a-a2564da48616" providerId="ADAL" clId="{069E6D5C-44E2-4543-A9E5-23AB25AAE2AA}" dt="2019-05-28T12:04:29.617" v="31577"/>
          <ac:spMkLst>
            <pc:docMk/>
            <pc:sldMk cId="944128186" sldId="636"/>
            <ac:spMk id="48" creationId="{F3687A83-4C55-4EEE-8FAE-F696AAA16557}"/>
          </ac:spMkLst>
        </pc:spChg>
        <pc:spChg chg="add del mod ord">
          <ac:chgData name="Nwokenna, Ola" userId="24fd04f5-1db1-4044-9d5a-a2564da48616" providerId="ADAL" clId="{069E6D5C-44E2-4543-A9E5-23AB25AAE2AA}" dt="2019-05-28T12:04:29.621" v="31581"/>
          <ac:spMkLst>
            <pc:docMk/>
            <pc:sldMk cId="944128186" sldId="636"/>
            <ac:spMk id="49" creationId="{B3D138EE-65BC-4553-AC63-877BD7ED4A6F}"/>
          </ac:spMkLst>
        </pc:spChg>
        <pc:spChg chg="add del mod ord">
          <ac:chgData name="Nwokenna, Ola" userId="24fd04f5-1db1-4044-9d5a-a2564da48616" providerId="ADAL" clId="{069E6D5C-44E2-4543-A9E5-23AB25AAE2AA}" dt="2019-05-28T12:04:29.624" v="31585"/>
          <ac:spMkLst>
            <pc:docMk/>
            <pc:sldMk cId="944128186" sldId="636"/>
            <ac:spMk id="50" creationId="{0B172556-9A59-495A-BC64-B113F99864D5}"/>
          </ac:spMkLst>
        </pc:spChg>
        <pc:spChg chg="add del mod ord">
          <ac:chgData name="Nwokenna, Ola" userId="24fd04f5-1db1-4044-9d5a-a2564da48616" providerId="ADAL" clId="{069E6D5C-44E2-4543-A9E5-23AB25AAE2AA}" dt="2019-05-28T12:04:29.630" v="31589"/>
          <ac:spMkLst>
            <pc:docMk/>
            <pc:sldMk cId="944128186" sldId="636"/>
            <ac:spMk id="51" creationId="{AEC2DC80-B5DA-4843-9591-4CB9B15EDCD0}"/>
          </ac:spMkLst>
        </pc:spChg>
        <pc:spChg chg="add del mod ord">
          <ac:chgData name="Nwokenna, Ola" userId="24fd04f5-1db1-4044-9d5a-a2564da48616" providerId="ADAL" clId="{069E6D5C-44E2-4543-A9E5-23AB25AAE2AA}" dt="2019-05-28T12:04:29.588" v="31555"/>
          <ac:spMkLst>
            <pc:docMk/>
            <pc:sldMk cId="944128186" sldId="636"/>
            <ac:spMk id="53" creationId="{CD28D58B-357F-457C-9E2C-5C9E7305B5E1}"/>
          </ac:spMkLst>
        </pc:spChg>
        <pc:spChg chg="add del mod ord">
          <ac:chgData name="Nwokenna, Ola" userId="24fd04f5-1db1-4044-9d5a-a2564da48616" providerId="ADAL" clId="{069E6D5C-44E2-4543-A9E5-23AB25AAE2AA}" dt="2019-05-28T12:04:29.596" v="31559"/>
          <ac:spMkLst>
            <pc:docMk/>
            <pc:sldMk cId="944128186" sldId="636"/>
            <ac:spMk id="54" creationId="{A54F2E6D-2601-4B20-8E92-96D46D599AB1}"/>
          </ac:spMkLst>
        </pc:spChg>
        <pc:spChg chg="add del mod ord">
          <ac:chgData name="Nwokenna, Ola" userId="24fd04f5-1db1-4044-9d5a-a2564da48616" providerId="ADAL" clId="{069E6D5C-44E2-4543-A9E5-23AB25AAE2AA}" dt="2019-05-28T12:04:29.600" v="31563"/>
          <ac:spMkLst>
            <pc:docMk/>
            <pc:sldMk cId="944128186" sldId="636"/>
            <ac:spMk id="55" creationId="{72D8F444-7911-4AC3-92A8-92F5F19CEAD0}"/>
          </ac:spMkLst>
        </pc:spChg>
        <pc:spChg chg="add del mod ord">
          <ac:chgData name="Nwokenna, Ola" userId="24fd04f5-1db1-4044-9d5a-a2564da48616" providerId="ADAL" clId="{069E6D5C-44E2-4543-A9E5-23AB25AAE2AA}" dt="2019-05-28T12:04:29.604" v="31567"/>
          <ac:spMkLst>
            <pc:docMk/>
            <pc:sldMk cId="944128186" sldId="636"/>
            <ac:spMk id="56" creationId="{3DD0E488-4A1D-414F-8587-2DDC18A90141}"/>
          </ac:spMkLst>
        </pc:spChg>
        <pc:spChg chg="add del mod ord">
          <ac:chgData name="Nwokenna, Ola" userId="24fd04f5-1db1-4044-9d5a-a2564da48616" providerId="ADAL" clId="{069E6D5C-44E2-4543-A9E5-23AB25AAE2AA}" dt="2019-05-28T12:04:29.611" v="31571"/>
          <ac:spMkLst>
            <pc:docMk/>
            <pc:sldMk cId="944128186" sldId="636"/>
            <ac:spMk id="57" creationId="{ECD0E0D9-84E6-47A2-89E5-5419A34D296B}"/>
          </ac:spMkLst>
        </pc:spChg>
        <pc:spChg chg="add del mod ord">
          <ac:chgData name="Nwokenna, Ola" userId="24fd04f5-1db1-4044-9d5a-a2564da48616" providerId="ADAL" clId="{069E6D5C-44E2-4543-A9E5-23AB25AAE2AA}" dt="2019-05-28T12:04:29.615" v="31575"/>
          <ac:spMkLst>
            <pc:docMk/>
            <pc:sldMk cId="944128186" sldId="636"/>
            <ac:spMk id="58" creationId="{FC21904E-F3EE-4A90-8D9F-FA354372AB38}"/>
          </ac:spMkLst>
        </pc:spChg>
        <pc:spChg chg="add del mod ord">
          <ac:chgData name="Nwokenna, Ola" userId="24fd04f5-1db1-4044-9d5a-a2564da48616" providerId="ADAL" clId="{069E6D5C-44E2-4543-A9E5-23AB25AAE2AA}" dt="2019-05-28T12:04:29.619" v="31579"/>
          <ac:spMkLst>
            <pc:docMk/>
            <pc:sldMk cId="944128186" sldId="636"/>
            <ac:spMk id="59" creationId="{4E4CC16F-BCD1-4FBB-8ED9-46FA47752CC2}"/>
          </ac:spMkLst>
        </pc:spChg>
        <pc:spChg chg="add del mod ord">
          <ac:chgData name="Nwokenna, Ola" userId="24fd04f5-1db1-4044-9d5a-a2564da48616" providerId="ADAL" clId="{069E6D5C-44E2-4543-A9E5-23AB25AAE2AA}" dt="2019-05-28T12:04:29.622" v="31583"/>
          <ac:spMkLst>
            <pc:docMk/>
            <pc:sldMk cId="944128186" sldId="636"/>
            <ac:spMk id="60" creationId="{21BD0B3B-1045-474C-AE86-6CCADBCF02AD}"/>
          </ac:spMkLst>
        </pc:spChg>
        <pc:spChg chg="add del mod ord">
          <ac:chgData name="Nwokenna, Ola" userId="24fd04f5-1db1-4044-9d5a-a2564da48616" providerId="ADAL" clId="{069E6D5C-44E2-4543-A9E5-23AB25AAE2AA}" dt="2019-05-28T12:04:29.628" v="31587"/>
          <ac:spMkLst>
            <pc:docMk/>
            <pc:sldMk cId="944128186" sldId="636"/>
            <ac:spMk id="61" creationId="{067DD718-F6F3-4FA6-BA58-79B23A65CAF4}"/>
          </ac:spMkLst>
        </pc:spChg>
        <pc:spChg chg="add del mod ord">
          <ac:chgData name="Nwokenna, Ola" userId="24fd04f5-1db1-4044-9d5a-a2564da48616" providerId="ADAL" clId="{069E6D5C-44E2-4543-A9E5-23AB25AAE2AA}" dt="2019-05-28T12:05:25.276" v="34489"/>
          <ac:spMkLst>
            <pc:docMk/>
            <pc:sldMk cId="944128186" sldId="636"/>
            <ac:spMk id="62" creationId="{71F854A1-73DF-497F-B245-A4F8EE85B0CD}"/>
          </ac:spMkLst>
        </pc:spChg>
        <pc:spChg chg="add del mod ord">
          <ac:chgData name="Nwokenna, Ola" userId="24fd04f5-1db1-4044-9d5a-a2564da48616" providerId="ADAL" clId="{069E6D5C-44E2-4543-A9E5-23AB25AAE2AA}" dt="2019-05-28T12:05:25.277" v="34491"/>
          <ac:spMkLst>
            <pc:docMk/>
            <pc:sldMk cId="944128186" sldId="636"/>
            <ac:spMk id="65" creationId="{96C1F312-53D7-4C5A-A7C4-BB94D066ED92}"/>
          </ac:spMkLst>
        </pc:spChg>
        <pc:spChg chg="add del mod ord">
          <ac:chgData name="Nwokenna, Ola" userId="24fd04f5-1db1-4044-9d5a-a2564da48616" providerId="ADAL" clId="{069E6D5C-44E2-4543-A9E5-23AB25AAE2AA}" dt="2019-05-28T12:05:25.275" v="34487"/>
          <ac:spMkLst>
            <pc:docMk/>
            <pc:sldMk cId="944128186" sldId="636"/>
            <ac:spMk id="66" creationId="{6A0D6B51-6F2E-462F-B522-8811B65B9562}"/>
          </ac:spMkLst>
        </pc:spChg>
        <pc:spChg chg="add del mod ord">
          <ac:chgData name="Nwokenna, Ola" userId="24fd04f5-1db1-4044-9d5a-a2564da48616" providerId="ADAL" clId="{069E6D5C-44E2-4543-A9E5-23AB25AAE2AA}" dt="2019-05-28T12:05:25.272" v="34483"/>
          <ac:spMkLst>
            <pc:docMk/>
            <pc:sldMk cId="944128186" sldId="636"/>
            <ac:spMk id="67" creationId="{68C3FC9A-51A2-4205-891A-3FC6C1931FD6}"/>
          </ac:spMkLst>
        </pc:spChg>
        <pc:spChg chg="add del mod ord">
          <ac:chgData name="Nwokenna, Ola" userId="24fd04f5-1db1-4044-9d5a-a2564da48616" providerId="ADAL" clId="{069E6D5C-44E2-4543-A9E5-23AB25AAE2AA}" dt="2019-05-28T12:05:25.268" v="34479"/>
          <ac:spMkLst>
            <pc:docMk/>
            <pc:sldMk cId="944128186" sldId="636"/>
            <ac:spMk id="68" creationId="{D4F7A667-25C6-4075-90B3-18EC95CB0DB9}"/>
          </ac:spMkLst>
        </pc:spChg>
        <pc:spChg chg="add del mod ord">
          <ac:chgData name="Nwokenna, Ola" userId="24fd04f5-1db1-4044-9d5a-a2564da48616" providerId="ADAL" clId="{069E6D5C-44E2-4543-A9E5-23AB25AAE2AA}" dt="2019-05-28T12:05:25.263" v="34475"/>
          <ac:spMkLst>
            <pc:docMk/>
            <pc:sldMk cId="944128186" sldId="636"/>
            <ac:spMk id="69" creationId="{4A63542C-DA0C-4C74-9CE0-B5142E7B9A96}"/>
          </ac:spMkLst>
        </pc:spChg>
        <pc:spChg chg="add del mod ord">
          <ac:chgData name="Nwokenna, Ola" userId="24fd04f5-1db1-4044-9d5a-a2564da48616" providerId="ADAL" clId="{069E6D5C-44E2-4543-A9E5-23AB25AAE2AA}" dt="2019-05-28T12:04:55.057" v="33329"/>
          <ac:spMkLst>
            <pc:docMk/>
            <pc:sldMk cId="944128186" sldId="636"/>
            <ac:spMk id="70" creationId="{176C6A52-E145-4510-ABA4-46C5B38CA4FD}"/>
          </ac:spMkLst>
        </pc:spChg>
        <pc:spChg chg="add del mod ord">
          <ac:chgData name="Nwokenna, Ola" userId="24fd04f5-1db1-4044-9d5a-a2564da48616" providerId="ADAL" clId="{069E6D5C-44E2-4543-A9E5-23AB25AAE2AA}" dt="2019-05-28T12:04:55.064" v="33333"/>
          <ac:spMkLst>
            <pc:docMk/>
            <pc:sldMk cId="944128186" sldId="636"/>
            <ac:spMk id="71" creationId="{7D6A9458-D66F-4BE2-8373-9C40F5A5862E}"/>
          </ac:spMkLst>
        </pc:spChg>
        <pc:spChg chg="add del mod ord">
          <ac:chgData name="Nwokenna, Ola" userId="24fd04f5-1db1-4044-9d5a-a2564da48616" providerId="ADAL" clId="{069E6D5C-44E2-4543-A9E5-23AB25AAE2AA}" dt="2019-05-28T12:04:55.073" v="33337"/>
          <ac:spMkLst>
            <pc:docMk/>
            <pc:sldMk cId="944128186" sldId="636"/>
            <ac:spMk id="73" creationId="{FAA031BC-FBC4-4205-9C6A-70BF8B1B6533}"/>
          </ac:spMkLst>
        </pc:spChg>
        <pc:spChg chg="add del mod ord">
          <ac:chgData name="Nwokenna, Ola" userId="24fd04f5-1db1-4044-9d5a-a2564da48616" providerId="ADAL" clId="{069E6D5C-44E2-4543-A9E5-23AB25AAE2AA}" dt="2019-05-28T12:04:55.080" v="33341"/>
          <ac:spMkLst>
            <pc:docMk/>
            <pc:sldMk cId="944128186" sldId="636"/>
            <ac:spMk id="74" creationId="{D0AE3FC8-D3AB-4B08-881D-A878C5AE8BA0}"/>
          </ac:spMkLst>
        </pc:spChg>
        <pc:spChg chg="add del mod ord">
          <ac:chgData name="Nwokenna, Ola" userId="24fd04f5-1db1-4044-9d5a-a2564da48616" providerId="ADAL" clId="{069E6D5C-44E2-4543-A9E5-23AB25AAE2AA}" dt="2019-05-28T12:04:55.088" v="33345"/>
          <ac:spMkLst>
            <pc:docMk/>
            <pc:sldMk cId="944128186" sldId="636"/>
            <ac:spMk id="75" creationId="{EBE6D393-E344-41C3-949F-E37B077A827D}"/>
          </ac:spMkLst>
        </pc:spChg>
        <pc:spChg chg="add del mod ord">
          <ac:chgData name="Nwokenna, Ola" userId="24fd04f5-1db1-4044-9d5a-a2564da48616" providerId="ADAL" clId="{069E6D5C-44E2-4543-A9E5-23AB25AAE2AA}" dt="2019-05-28T12:04:55.095" v="33349"/>
          <ac:spMkLst>
            <pc:docMk/>
            <pc:sldMk cId="944128186" sldId="636"/>
            <ac:spMk id="76" creationId="{0AED477E-C06C-4F4F-B397-18EBE5A41206}"/>
          </ac:spMkLst>
        </pc:spChg>
        <pc:spChg chg="add del mod ord">
          <ac:chgData name="Nwokenna, Ola" userId="24fd04f5-1db1-4044-9d5a-a2564da48616" providerId="ADAL" clId="{069E6D5C-44E2-4543-A9E5-23AB25AAE2AA}" dt="2019-05-28T12:05:06.097" v="33548"/>
          <ac:spMkLst>
            <pc:docMk/>
            <pc:sldMk cId="944128186" sldId="636"/>
            <ac:spMk id="77" creationId="{A74C2F81-AB43-4343-9623-96774BEBBC51}"/>
          </ac:spMkLst>
        </pc:spChg>
        <pc:spChg chg="add del mod ord">
          <ac:chgData name="Nwokenna, Ola" userId="24fd04f5-1db1-4044-9d5a-a2564da48616" providerId="ADAL" clId="{069E6D5C-44E2-4543-A9E5-23AB25AAE2AA}" dt="2019-05-28T12:05:06.092" v="33546"/>
          <ac:spMkLst>
            <pc:docMk/>
            <pc:sldMk cId="944128186" sldId="636"/>
            <ac:spMk id="78" creationId="{E4060F07-CF60-446A-8554-E6658FE77F88}"/>
          </ac:spMkLst>
        </pc:spChg>
        <pc:spChg chg="add del mod ord">
          <ac:chgData name="Nwokenna, Ola" userId="24fd04f5-1db1-4044-9d5a-a2564da48616" providerId="ADAL" clId="{069E6D5C-44E2-4543-A9E5-23AB25AAE2AA}" dt="2019-05-28T12:05:06.100" v="33552"/>
          <ac:spMkLst>
            <pc:docMk/>
            <pc:sldMk cId="944128186" sldId="636"/>
            <ac:spMk id="79" creationId="{97CC1960-EF99-4B58-9971-542AD5305346}"/>
          </ac:spMkLst>
        </pc:spChg>
        <pc:spChg chg="add del mod ord">
          <ac:chgData name="Nwokenna, Ola" userId="24fd04f5-1db1-4044-9d5a-a2564da48616" providerId="ADAL" clId="{069E6D5C-44E2-4543-A9E5-23AB25AAE2AA}" dt="2019-05-28T12:05:06.099" v="33550"/>
          <ac:spMkLst>
            <pc:docMk/>
            <pc:sldMk cId="944128186" sldId="636"/>
            <ac:spMk id="80" creationId="{E4611E53-B525-4813-97BC-9A2C0C19B4B8}"/>
          </ac:spMkLst>
        </pc:spChg>
        <pc:spChg chg="add del mod ord">
          <ac:chgData name="Nwokenna, Ola" userId="24fd04f5-1db1-4044-9d5a-a2564da48616" providerId="ADAL" clId="{069E6D5C-44E2-4543-A9E5-23AB25AAE2AA}" dt="2019-05-28T12:05:06.105" v="33556"/>
          <ac:spMkLst>
            <pc:docMk/>
            <pc:sldMk cId="944128186" sldId="636"/>
            <ac:spMk id="81" creationId="{9872E97E-CC25-455E-B1B2-8889C19E934F}"/>
          </ac:spMkLst>
        </pc:spChg>
        <pc:spChg chg="add del mod ord">
          <ac:chgData name="Nwokenna, Ola" userId="24fd04f5-1db1-4044-9d5a-a2564da48616" providerId="ADAL" clId="{069E6D5C-44E2-4543-A9E5-23AB25AAE2AA}" dt="2019-05-28T12:05:06.103" v="33554"/>
          <ac:spMkLst>
            <pc:docMk/>
            <pc:sldMk cId="944128186" sldId="636"/>
            <ac:spMk id="82" creationId="{CBA33AAD-7259-4F20-8D18-F3DA811C7ACE}"/>
          </ac:spMkLst>
        </pc:spChg>
        <pc:spChg chg="add del mod ord">
          <ac:chgData name="Nwokenna, Ola" userId="24fd04f5-1db1-4044-9d5a-a2564da48616" providerId="ADAL" clId="{069E6D5C-44E2-4543-A9E5-23AB25AAE2AA}" dt="2019-05-28T12:05:06.109" v="33560"/>
          <ac:spMkLst>
            <pc:docMk/>
            <pc:sldMk cId="944128186" sldId="636"/>
            <ac:spMk id="83" creationId="{4DA2B9F1-B128-4B46-9DAE-89D3980B396D}"/>
          </ac:spMkLst>
        </pc:spChg>
        <pc:spChg chg="add del mod ord">
          <ac:chgData name="Nwokenna, Ola" userId="24fd04f5-1db1-4044-9d5a-a2564da48616" providerId="ADAL" clId="{069E6D5C-44E2-4543-A9E5-23AB25AAE2AA}" dt="2019-05-28T12:05:06.107" v="33558"/>
          <ac:spMkLst>
            <pc:docMk/>
            <pc:sldMk cId="944128186" sldId="636"/>
            <ac:spMk id="84" creationId="{9E879A62-4112-4263-AD7D-A93D3915B9BA}"/>
          </ac:spMkLst>
        </pc:spChg>
        <pc:spChg chg="add del mod ord">
          <ac:chgData name="Nwokenna, Ola" userId="24fd04f5-1db1-4044-9d5a-a2564da48616" providerId="ADAL" clId="{069E6D5C-44E2-4543-A9E5-23AB25AAE2AA}" dt="2019-05-28T12:05:25.273" v="34485"/>
          <ac:spMkLst>
            <pc:docMk/>
            <pc:sldMk cId="944128186" sldId="636"/>
            <ac:spMk id="86" creationId="{18C08D93-5C30-4FFF-89ED-046C52BE5F14}"/>
          </ac:spMkLst>
        </pc:spChg>
        <pc:spChg chg="add del mod ord">
          <ac:chgData name="Nwokenna, Ola" userId="24fd04f5-1db1-4044-9d5a-a2564da48616" providerId="ADAL" clId="{069E6D5C-44E2-4543-A9E5-23AB25AAE2AA}" dt="2019-05-28T12:05:25.270" v="34481"/>
          <ac:spMkLst>
            <pc:docMk/>
            <pc:sldMk cId="944128186" sldId="636"/>
            <ac:spMk id="87" creationId="{7A999582-9BAD-4C74-80BD-ABB28D993F8A}"/>
          </ac:spMkLst>
        </pc:spChg>
        <pc:spChg chg="add del mod ord">
          <ac:chgData name="Nwokenna, Ola" userId="24fd04f5-1db1-4044-9d5a-a2564da48616" providerId="ADAL" clId="{069E6D5C-44E2-4543-A9E5-23AB25AAE2AA}" dt="2019-05-28T12:05:25.266" v="34477"/>
          <ac:spMkLst>
            <pc:docMk/>
            <pc:sldMk cId="944128186" sldId="636"/>
            <ac:spMk id="88" creationId="{7F2C88C9-5F7C-40FB-8A47-2D410441EF03}"/>
          </ac:spMkLst>
        </pc:spChg>
        <pc:spChg chg="add del mod ord">
          <ac:chgData name="Nwokenna, Ola" userId="24fd04f5-1db1-4044-9d5a-a2564da48616" providerId="ADAL" clId="{069E6D5C-44E2-4543-A9E5-23AB25AAE2AA}" dt="2019-05-28T12:05:25.259" v="34473"/>
          <ac:spMkLst>
            <pc:docMk/>
            <pc:sldMk cId="944128186" sldId="636"/>
            <ac:spMk id="89" creationId="{01BCB242-CB44-4AC8-A477-303167B35B08}"/>
          </ac:spMkLst>
        </pc:spChg>
        <pc:spChg chg="add del mod ord">
          <ac:chgData name="Nwokenna, Ola" userId="24fd04f5-1db1-4044-9d5a-a2564da48616" providerId="ADAL" clId="{069E6D5C-44E2-4543-A9E5-23AB25AAE2AA}" dt="2019-05-28T12:04:55.054" v="33327"/>
          <ac:spMkLst>
            <pc:docMk/>
            <pc:sldMk cId="944128186" sldId="636"/>
            <ac:spMk id="90" creationId="{EA9EAEC7-C770-4A0F-B210-FF40FE1FC861}"/>
          </ac:spMkLst>
        </pc:spChg>
        <pc:spChg chg="add del mod ord">
          <ac:chgData name="Nwokenna, Ola" userId="24fd04f5-1db1-4044-9d5a-a2564da48616" providerId="ADAL" clId="{069E6D5C-44E2-4543-A9E5-23AB25AAE2AA}" dt="2019-05-28T12:04:55.062" v="33331"/>
          <ac:spMkLst>
            <pc:docMk/>
            <pc:sldMk cId="944128186" sldId="636"/>
            <ac:spMk id="91" creationId="{E7939197-91F4-4D63-91B0-FBC0D069D8AC}"/>
          </ac:spMkLst>
        </pc:spChg>
        <pc:spChg chg="add del mod ord">
          <ac:chgData name="Nwokenna, Ola" userId="24fd04f5-1db1-4044-9d5a-a2564da48616" providerId="ADAL" clId="{069E6D5C-44E2-4543-A9E5-23AB25AAE2AA}" dt="2019-05-28T12:04:55.072" v="33335"/>
          <ac:spMkLst>
            <pc:docMk/>
            <pc:sldMk cId="944128186" sldId="636"/>
            <ac:spMk id="92" creationId="{0434D7F9-1130-4BD9-97C6-9C0A39E52EDD}"/>
          </ac:spMkLst>
        </pc:spChg>
        <pc:spChg chg="add del mod ord">
          <ac:chgData name="Nwokenna, Ola" userId="24fd04f5-1db1-4044-9d5a-a2564da48616" providerId="ADAL" clId="{069E6D5C-44E2-4543-A9E5-23AB25AAE2AA}" dt="2019-05-28T12:04:55.079" v="33339"/>
          <ac:spMkLst>
            <pc:docMk/>
            <pc:sldMk cId="944128186" sldId="636"/>
            <ac:spMk id="93" creationId="{AAD6F4C3-6EF4-4CA6-BF8F-754760900447}"/>
          </ac:spMkLst>
        </pc:spChg>
        <pc:spChg chg="add del mod ord">
          <ac:chgData name="Nwokenna, Ola" userId="24fd04f5-1db1-4044-9d5a-a2564da48616" providerId="ADAL" clId="{069E6D5C-44E2-4543-A9E5-23AB25AAE2AA}" dt="2019-05-28T12:04:55.086" v="33343"/>
          <ac:spMkLst>
            <pc:docMk/>
            <pc:sldMk cId="944128186" sldId="636"/>
            <ac:spMk id="94" creationId="{475162E7-75F8-439F-97BE-2E9572F4998A}"/>
          </ac:spMkLst>
        </pc:spChg>
        <pc:spChg chg="add del mod ord">
          <ac:chgData name="Nwokenna, Ola" userId="24fd04f5-1db1-4044-9d5a-a2564da48616" providerId="ADAL" clId="{069E6D5C-44E2-4543-A9E5-23AB25AAE2AA}" dt="2019-05-28T12:04:55.093" v="33347"/>
          <ac:spMkLst>
            <pc:docMk/>
            <pc:sldMk cId="944128186" sldId="636"/>
            <ac:spMk id="95" creationId="{C0589454-1E1A-4360-96F3-603E806D0FA4}"/>
          </ac:spMkLst>
        </pc:spChg>
        <pc:spChg chg="add del mod ord">
          <ac:chgData name="Nwokenna, Ola" userId="24fd04f5-1db1-4044-9d5a-a2564da48616" providerId="ADAL" clId="{069E6D5C-44E2-4543-A9E5-23AB25AAE2AA}" dt="2019-05-28T12:06:03.525" v="35240"/>
          <ac:spMkLst>
            <pc:docMk/>
            <pc:sldMk cId="944128186" sldId="636"/>
            <ac:spMk id="98" creationId="{C5BD6858-58C7-428F-BD6D-26FE8E64909C}"/>
          </ac:spMkLst>
        </pc:spChg>
        <pc:spChg chg="add del mod ord">
          <ac:chgData name="Nwokenna, Ola" userId="24fd04f5-1db1-4044-9d5a-a2564da48616" providerId="ADAL" clId="{069E6D5C-44E2-4543-A9E5-23AB25AAE2AA}" dt="2019-05-28T12:06:03.523" v="35238"/>
          <ac:spMkLst>
            <pc:docMk/>
            <pc:sldMk cId="944128186" sldId="636"/>
            <ac:spMk id="99" creationId="{3D3B4D3E-EDB6-4AAA-8D65-5A07DC1C019F}"/>
          </ac:spMkLst>
        </pc:spChg>
        <pc:spChg chg="add del mod ord">
          <ac:chgData name="Nwokenna, Ola" userId="24fd04f5-1db1-4044-9d5a-a2564da48616" providerId="ADAL" clId="{069E6D5C-44E2-4543-A9E5-23AB25AAE2AA}" dt="2019-05-28T12:06:03.518" v="35234"/>
          <ac:spMkLst>
            <pc:docMk/>
            <pc:sldMk cId="944128186" sldId="636"/>
            <ac:spMk id="100" creationId="{F1D86C2A-DBCB-4BE7-921C-F9AF3519E6C4}"/>
          </ac:spMkLst>
        </pc:spChg>
        <pc:spChg chg="add del mod ord">
          <ac:chgData name="Nwokenna, Ola" userId="24fd04f5-1db1-4044-9d5a-a2564da48616" providerId="ADAL" clId="{069E6D5C-44E2-4543-A9E5-23AB25AAE2AA}" dt="2019-05-28T12:06:03.516" v="35232"/>
          <ac:spMkLst>
            <pc:docMk/>
            <pc:sldMk cId="944128186" sldId="636"/>
            <ac:spMk id="101" creationId="{76E69D71-C98C-4677-B17F-B40B50E5F45A}"/>
          </ac:spMkLst>
        </pc:spChg>
        <pc:spChg chg="add del mod ord">
          <ac:chgData name="Nwokenna, Ola" userId="24fd04f5-1db1-4044-9d5a-a2564da48616" providerId="ADAL" clId="{069E6D5C-44E2-4543-A9E5-23AB25AAE2AA}" dt="2019-05-28T12:06:03.512" v="35228"/>
          <ac:spMkLst>
            <pc:docMk/>
            <pc:sldMk cId="944128186" sldId="636"/>
            <ac:spMk id="102" creationId="{0EC4CE5D-28EA-46FF-9FE8-2D7E67F9E7FF}"/>
          </ac:spMkLst>
        </pc:spChg>
        <pc:spChg chg="add del mod ord">
          <ac:chgData name="Nwokenna, Ola" userId="24fd04f5-1db1-4044-9d5a-a2564da48616" providerId="ADAL" clId="{069E6D5C-44E2-4543-A9E5-23AB25AAE2AA}" dt="2019-05-28T12:06:03.510" v="35226"/>
          <ac:spMkLst>
            <pc:docMk/>
            <pc:sldMk cId="944128186" sldId="636"/>
            <ac:spMk id="103" creationId="{B80E1ED4-F91C-4376-B7BE-DD324F1C1C9E}"/>
          </ac:spMkLst>
        </pc:spChg>
        <pc:spChg chg="add del mod ord">
          <ac:chgData name="Nwokenna, Ola" userId="24fd04f5-1db1-4044-9d5a-a2564da48616" providerId="ADAL" clId="{069E6D5C-44E2-4543-A9E5-23AB25AAE2AA}" dt="2019-05-28T12:06:03.506" v="35222"/>
          <ac:spMkLst>
            <pc:docMk/>
            <pc:sldMk cId="944128186" sldId="636"/>
            <ac:spMk id="104" creationId="{57C2EA16-483F-4752-A5F5-079F6A9804CC}"/>
          </ac:spMkLst>
        </pc:spChg>
        <pc:spChg chg="add del mod ord">
          <ac:chgData name="Nwokenna, Ola" userId="24fd04f5-1db1-4044-9d5a-a2564da48616" providerId="ADAL" clId="{069E6D5C-44E2-4543-A9E5-23AB25AAE2AA}" dt="2019-05-28T12:06:03.501" v="35220"/>
          <ac:spMkLst>
            <pc:docMk/>
            <pc:sldMk cId="944128186" sldId="636"/>
            <ac:spMk id="105" creationId="{A8D38B93-91A0-414A-88AF-32D8D581D014}"/>
          </ac:spMkLst>
        </pc:spChg>
        <pc:spChg chg="add mod ord">
          <ac:chgData name="Nwokenna, Ola" userId="24fd04f5-1db1-4044-9d5a-a2564da48616" providerId="ADAL" clId="{069E6D5C-44E2-4543-A9E5-23AB25AAE2AA}" dt="2019-05-28T12:32:57.864" v="40343"/>
          <ac:spMkLst>
            <pc:docMk/>
            <pc:sldMk cId="944128186" sldId="636"/>
            <ac:spMk id="108" creationId="{49540E2B-75E8-4F83-8BCA-DBDB10318630}"/>
          </ac:spMkLst>
        </pc:spChg>
        <pc:spChg chg="add del mod ord">
          <ac:chgData name="Nwokenna, Ola" userId="24fd04f5-1db1-4044-9d5a-a2564da48616" providerId="ADAL" clId="{069E6D5C-44E2-4543-A9E5-23AB25AAE2AA}" dt="2019-05-28T12:05:34.098" v="34868" actId="478"/>
          <ac:spMkLst>
            <pc:docMk/>
            <pc:sldMk cId="944128186" sldId="636"/>
            <ac:spMk id="109" creationId="{E25E5833-ABC5-4B3E-A930-AFCB3F26BBE9}"/>
          </ac:spMkLst>
        </pc:spChg>
        <pc:spChg chg="add mod ord">
          <ac:chgData name="Nwokenna, Ola" userId="24fd04f5-1db1-4044-9d5a-a2564da48616" providerId="ADAL" clId="{069E6D5C-44E2-4543-A9E5-23AB25AAE2AA}" dt="2019-05-28T12:32:57.865" v="40345"/>
          <ac:spMkLst>
            <pc:docMk/>
            <pc:sldMk cId="944128186" sldId="636"/>
            <ac:spMk id="110" creationId="{3DFA94DB-7FF0-452D-9BAA-258E24C31A00}"/>
          </ac:spMkLst>
        </pc:spChg>
        <pc:spChg chg="add mod ord">
          <ac:chgData name="Nwokenna, Ola" userId="24fd04f5-1db1-4044-9d5a-a2564da48616" providerId="ADAL" clId="{069E6D5C-44E2-4543-A9E5-23AB25AAE2AA}" dt="2019-05-28T12:32:57.867" v="40347"/>
          <ac:spMkLst>
            <pc:docMk/>
            <pc:sldMk cId="944128186" sldId="636"/>
            <ac:spMk id="111" creationId="{22AF86E0-A11D-4289-9D20-8BE5D74BB1CD}"/>
          </ac:spMkLst>
        </pc:spChg>
        <pc:spChg chg="add mod ord">
          <ac:chgData name="Nwokenna, Ola" userId="24fd04f5-1db1-4044-9d5a-a2564da48616" providerId="ADAL" clId="{069E6D5C-44E2-4543-A9E5-23AB25AAE2AA}" dt="2019-05-28T12:32:57.869" v="40349"/>
          <ac:spMkLst>
            <pc:docMk/>
            <pc:sldMk cId="944128186" sldId="636"/>
            <ac:spMk id="112" creationId="{4C820325-776C-40AD-A441-B4A5F3050E52}"/>
          </ac:spMkLst>
        </pc:spChg>
        <pc:spChg chg="add mod ord">
          <ac:chgData name="Nwokenna, Ola" userId="24fd04f5-1db1-4044-9d5a-a2564da48616" providerId="ADAL" clId="{069E6D5C-44E2-4543-A9E5-23AB25AAE2AA}" dt="2019-05-28T12:32:57.871" v="40351"/>
          <ac:spMkLst>
            <pc:docMk/>
            <pc:sldMk cId="944128186" sldId="636"/>
            <ac:spMk id="113" creationId="{8A8DD5CF-8970-43D0-8E51-CA3EA750427E}"/>
          </ac:spMkLst>
        </pc:spChg>
        <pc:spChg chg="add mod ord">
          <ac:chgData name="Nwokenna, Ola" userId="24fd04f5-1db1-4044-9d5a-a2564da48616" providerId="ADAL" clId="{069E6D5C-44E2-4543-A9E5-23AB25AAE2AA}" dt="2019-05-28T12:32:57.885" v="40370"/>
          <ac:spMkLst>
            <pc:docMk/>
            <pc:sldMk cId="944128186" sldId="636"/>
            <ac:spMk id="115" creationId="{45C04727-5CA0-4E36-9B4B-6D920D408821}"/>
          </ac:spMkLst>
        </pc:spChg>
        <pc:spChg chg="add mod ord">
          <ac:chgData name="Nwokenna, Ola" userId="24fd04f5-1db1-4044-9d5a-a2564da48616" providerId="ADAL" clId="{069E6D5C-44E2-4543-A9E5-23AB25AAE2AA}" dt="2019-05-28T12:32:57.884" v="40368"/>
          <ac:spMkLst>
            <pc:docMk/>
            <pc:sldMk cId="944128186" sldId="636"/>
            <ac:spMk id="116" creationId="{E8712332-4927-4F36-8B95-7512ABF205B5}"/>
          </ac:spMkLst>
        </pc:spChg>
        <pc:spChg chg="add mod ord">
          <ac:chgData name="Nwokenna, Ola" userId="24fd04f5-1db1-4044-9d5a-a2564da48616" providerId="ADAL" clId="{069E6D5C-44E2-4543-A9E5-23AB25AAE2AA}" dt="2019-05-28T12:32:57.882" v="40366"/>
          <ac:spMkLst>
            <pc:docMk/>
            <pc:sldMk cId="944128186" sldId="636"/>
            <ac:spMk id="117" creationId="{C276EF08-57E3-4DFF-B166-92AA74DAB274}"/>
          </ac:spMkLst>
        </pc:spChg>
        <pc:spChg chg="add mod ord">
          <ac:chgData name="Nwokenna, Ola" userId="24fd04f5-1db1-4044-9d5a-a2564da48616" providerId="ADAL" clId="{069E6D5C-44E2-4543-A9E5-23AB25AAE2AA}" dt="2019-05-28T12:32:57.887" v="40372"/>
          <ac:spMkLst>
            <pc:docMk/>
            <pc:sldMk cId="944128186" sldId="636"/>
            <ac:spMk id="118" creationId="{5CFF38AE-2AEE-4D57-BAED-69DCC7312149}"/>
          </ac:spMkLst>
        </pc:spChg>
        <pc:spChg chg="add mod ord">
          <ac:chgData name="Nwokenna, Ola" userId="24fd04f5-1db1-4044-9d5a-a2564da48616" providerId="ADAL" clId="{069E6D5C-44E2-4543-A9E5-23AB25AAE2AA}" dt="2019-05-28T12:32:57.891" v="40376"/>
          <ac:spMkLst>
            <pc:docMk/>
            <pc:sldMk cId="944128186" sldId="636"/>
            <ac:spMk id="119" creationId="{1C041FBF-ED9A-4F46-B187-4C6D33B60777}"/>
          </ac:spMkLst>
        </pc:spChg>
        <pc:spChg chg="add mod ord">
          <ac:chgData name="Nwokenna, Ola" userId="24fd04f5-1db1-4044-9d5a-a2564da48616" providerId="ADAL" clId="{069E6D5C-44E2-4543-A9E5-23AB25AAE2AA}" dt="2019-05-28T12:32:57.892" v="40378"/>
          <ac:spMkLst>
            <pc:docMk/>
            <pc:sldMk cId="944128186" sldId="636"/>
            <ac:spMk id="120" creationId="{8849DA82-5B13-4CA4-AE0D-6848500A20A9}"/>
          </ac:spMkLst>
        </pc:spChg>
        <pc:spChg chg="add mod ord">
          <ac:chgData name="Nwokenna, Ola" userId="24fd04f5-1db1-4044-9d5a-a2564da48616" providerId="ADAL" clId="{069E6D5C-44E2-4543-A9E5-23AB25AAE2AA}" dt="2019-05-28T12:32:57.893" v="40380"/>
          <ac:spMkLst>
            <pc:docMk/>
            <pc:sldMk cId="944128186" sldId="636"/>
            <ac:spMk id="121" creationId="{1632B74E-96F1-4056-B767-E971EFA9A3ED}"/>
          </ac:spMkLst>
        </pc:spChg>
        <pc:spChg chg="add mod ord">
          <ac:chgData name="Nwokenna, Ola" userId="24fd04f5-1db1-4044-9d5a-a2564da48616" providerId="ADAL" clId="{069E6D5C-44E2-4543-A9E5-23AB25AAE2AA}" dt="2019-05-28T12:32:57.889" v="40374"/>
          <ac:spMkLst>
            <pc:docMk/>
            <pc:sldMk cId="944128186" sldId="636"/>
            <ac:spMk id="122" creationId="{6A3149C4-ED62-47ED-A3E1-B7D9DF50204E}"/>
          </ac:spMkLst>
        </pc:spChg>
        <pc:spChg chg="add mod ord">
          <ac:chgData name="Nwokenna, Ola" userId="24fd04f5-1db1-4044-9d5a-a2564da48616" providerId="ADAL" clId="{069E6D5C-44E2-4543-A9E5-23AB25AAE2AA}" dt="2019-05-28T12:32:57.894" v="40382"/>
          <ac:spMkLst>
            <pc:docMk/>
            <pc:sldMk cId="944128186" sldId="636"/>
            <ac:spMk id="123" creationId="{D00B45DC-C624-447E-864D-75FD8211394E}"/>
          </ac:spMkLst>
        </pc:spChg>
        <pc:spChg chg="add mod ord">
          <ac:chgData name="Nwokenna, Ola" userId="24fd04f5-1db1-4044-9d5a-a2564da48616" providerId="ADAL" clId="{069E6D5C-44E2-4543-A9E5-23AB25AAE2AA}" dt="2019-05-28T12:32:57.896" v="40386"/>
          <ac:spMkLst>
            <pc:docMk/>
            <pc:sldMk cId="944128186" sldId="636"/>
            <ac:spMk id="124" creationId="{9BA3C41C-FA9B-4C90-BEB8-D9A5E0F98714}"/>
          </ac:spMkLst>
        </pc:spChg>
        <pc:spChg chg="add mod ord">
          <ac:chgData name="Nwokenna, Ola" userId="24fd04f5-1db1-4044-9d5a-a2564da48616" providerId="ADAL" clId="{069E6D5C-44E2-4543-A9E5-23AB25AAE2AA}" dt="2019-05-28T12:32:57.895" v="40384"/>
          <ac:spMkLst>
            <pc:docMk/>
            <pc:sldMk cId="944128186" sldId="636"/>
            <ac:spMk id="125" creationId="{B54B54BE-DAA1-463C-9B16-882838079C1F}"/>
          </ac:spMkLst>
        </pc:spChg>
        <pc:spChg chg="add mod ord">
          <ac:chgData name="Nwokenna, Ola" userId="24fd04f5-1db1-4044-9d5a-a2564da48616" providerId="ADAL" clId="{069E6D5C-44E2-4543-A9E5-23AB25AAE2AA}" dt="2019-05-28T12:32:57.898" v="40388"/>
          <ac:spMkLst>
            <pc:docMk/>
            <pc:sldMk cId="944128186" sldId="636"/>
            <ac:spMk id="126" creationId="{FB48D1F8-019D-4668-A2E9-9C98720D3B79}"/>
          </ac:spMkLst>
        </pc:spChg>
        <pc:spChg chg="add mod ord">
          <ac:chgData name="Nwokenna, Ola" userId="24fd04f5-1db1-4044-9d5a-a2564da48616" providerId="ADAL" clId="{069E6D5C-44E2-4543-A9E5-23AB25AAE2AA}" dt="2019-05-28T12:32:57.901" v="40392"/>
          <ac:spMkLst>
            <pc:docMk/>
            <pc:sldMk cId="944128186" sldId="636"/>
            <ac:spMk id="127" creationId="{82252AE2-7E9E-48F7-B08E-3CAB721F3EB0}"/>
          </ac:spMkLst>
        </pc:spChg>
        <pc:spChg chg="add mod ord">
          <ac:chgData name="Nwokenna, Ola" userId="24fd04f5-1db1-4044-9d5a-a2564da48616" providerId="ADAL" clId="{069E6D5C-44E2-4543-A9E5-23AB25AAE2AA}" dt="2019-05-28T12:32:57.900" v="40390"/>
          <ac:spMkLst>
            <pc:docMk/>
            <pc:sldMk cId="944128186" sldId="636"/>
            <ac:spMk id="128" creationId="{E1213EDC-D763-4AA3-B95F-F4AF48E03AA2}"/>
          </ac:spMkLst>
        </pc:spChg>
        <pc:spChg chg="add del mod ord">
          <ac:chgData name="Nwokenna, Ola" userId="24fd04f5-1db1-4044-9d5a-a2564da48616" providerId="ADAL" clId="{069E6D5C-44E2-4543-A9E5-23AB25AAE2AA}" dt="2019-05-28T12:06:10.933" v="35433"/>
          <ac:spMkLst>
            <pc:docMk/>
            <pc:sldMk cId="944128186" sldId="636"/>
            <ac:spMk id="130" creationId="{8CEF1F84-3143-4670-AD11-130D635BC030}"/>
          </ac:spMkLst>
        </pc:spChg>
        <pc:spChg chg="add del mod ord">
          <ac:chgData name="Nwokenna, Ola" userId="24fd04f5-1db1-4044-9d5a-a2564da48616" providerId="ADAL" clId="{069E6D5C-44E2-4543-A9E5-23AB25AAE2AA}" dt="2019-05-28T12:06:06.749" v="35263"/>
          <ac:spMkLst>
            <pc:docMk/>
            <pc:sldMk cId="944128186" sldId="636"/>
            <ac:spMk id="131" creationId="{E4120D78-58DF-4CE4-8655-09505D5D3D8A}"/>
          </ac:spMkLst>
        </pc:spChg>
        <pc:spChg chg="add del mod ord">
          <ac:chgData name="Nwokenna, Ola" userId="24fd04f5-1db1-4044-9d5a-a2564da48616" providerId="ADAL" clId="{069E6D5C-44E2-4543-A9E5-23AB25AAE2AA}" dt="2019-05-28T12:06:10.941" v="35435"/>
          <ac:spMkLst>
            <pc:docMk/>
            <pc:sldMk cId="944128186" sldId="636"/>
            <ac:spMk id="132" creationId="{F6964ACF-3202-41DC-B35A-4FFBCDCE6994}"/>
          </ac:spMkLst>
        </pc:spChg>
        <pc:spChg chg="add mod ord">
          <ac:chgData name="Nwokenna, Ola" userId="24fd04f5-1db1-4044-9d5a-a2564da48616" providerId="ADAL" clId="{069E6D5C-44E2-4543-A9E5-23AB25AAE2AA}" dt="2019-05-28T12:32:57.902" v="40394"/>
          <ac:spMkLst>
            <pc:docMk/>
            <pc:sldMk cId="944128186" sldId="636"/>
            <ac:spMk id="142" creationId="{5748D20E-0A0B-4F71-8758-232354770361}"/>
          </ac:spMkLst>
        </pc:spChg>
        <pc:spChg chg="add mod ord">
          <ac:chgData name="Nwokenna, Ola" userId="24fd04f5-1db1-4044-9d5a-a2564da48616" providerId="ADAL" clId="{069E6D5C-44E2-4543-A9E5-23AB25AAE2AA}" dt="2019-05-28T12:32:57.873" v="40354"/>
          <ac:spMkLst>
            <pc:docMk/>
            <pc:sldMk cId="944128186" sldId="636"/>
            <ac:spMk id="144" creationId="{A8415380-FE27-4235-8734-C5C62246A1BB}"/>
          </ac:spMkLst>
        </pc:spChg>
        <pc:spChg chg="add mod ord">
          <ac:chgData name="Nwokenna, Ola" userId="24fd04f5-1db1-4044-9d5a-a2564da48616" providerId="ADAL" clId="{069E6D5C-44E2-4543-A9E5-23AB25AAE2AA}" dt="2019-05-28T12:32:57.874" v="40356"/>
          <ac:spMkLst>
            <pc:docMk/>
            <pc:sldMk cId="944128186" sldId="636"/>
            <ac:spMk id="145" creationId="{443A2DA3-368B-4A76-BF43-005D508279BB}"/>
          </ac:spMkLst>
        </pc:spChg>
        <pc:spChg chg="add mod ord">
          <ac:chgData name="Nwokenna, Ola" userId="24fd04f5-1db1-4044-9d5a-a2564da48616" providerId="ADAL" clId="{069E6D5C-44E2-4543-A9E5-23AB25AAE2AA}" dt="2019-05-28T12:32:57.876" v="40358"/>
          <ac:spMkLst>
            <pc:docMk/>
            <pc:sldMk cId="944128186" sldId="636"/>
            <ac:spMk id="146" creationId="{CF6678E2-465D-4E8A-A4F7-A03E36F3EC1A}"/>
          </ac:spMkLst>
        </pc:spChg>
        <pc:spChg chg="add mod ord">
          <ac:chgData name="Nwokenna, Ola" userId="24fd04f5-1db1-4044-9d5a-a2564da48616" providerId="ADAL" clId="{069E6D5C-44E2-4543-A9E5-23AB25AAE2AA}" dt="2019-05-28T12:32:57.877" v="40360"/>
          <ac:spMkLst>
            <pc:docMk/>
            <pc:sldMk cId="944128186" sldId="636"/>
            <ac:spMk id="147" creationId="{B7489E55-9339-46A8-ADD3-4A71869E992C}"/>
          </ac:spMkLst>
        </pc:spChg>
        <pc:spChg chg="add mod ord">
          <ac:chgData name="Nwokenna, Ola" userId="24fd04f5-1db1-4044-9d5a-a2564da48616" providerId="ADAL" clId="{069E6D5C-44E2-4543-A9E5-23AB25AAE2AA}" dt="2019-05-28T12:32:57.878" v="40362"/>
          <ac:spMkLst>
            <pc:docMk/>
            <pc:sldMk cId="944128186" sldId="636"/>
            <ac:spMk id="148" creationId="{A19D2FA9-548D-485D-95ED-2E94FD501CFC}"/>
          </ac:spMkLst>
        </pc:spChg>
        <pc:spChg chg="add mod ord">
          <ac:chgData name="Nwokenna, Ola" userId="24fd04f5-1db1-4044-9d5a-a2564da48616" providerId="ADAL" clId="{069E6D5C-44E2-4543-A9E5-23AB25AAE2AA}" dt="2019-05-28T12:32:57.881" v="40364"/>
          <ac:spMkLst>
            <pc:docMk/>
            <pc:sldMk cId="944128186" sldId="636"/>
            <ac:spMk id="149" creationId="{4A3012EE-B174-4DB8-8AF0-DF74A6CBC639}"/>
          </ac:spMkLst>
        </pc:spChg>
        <pc:spChg chg="add del mod ord">
          <ac:chgData name="Nwokenna, Ola" userId="24fd04f5-1db1-4044-9d5a-a2564da48616" providerId="ADAL" clId="{069E6D5C-44E2-4543-A9E5-23AB25AAE2AA}" dt="2019-05-28T12:32:57.709" v="40305"/>
          <ac:spMkLst>
            <pc:docMk/>
            <pc:sldMk cId="944128186" sldId="636"/>
            <ac:spMk id="150" creationId="{460D04CC-3B04-4203-BE3C-C7790D4022D1}"/>
          </ac:spMkLst>
        </pc:spChg>
        <pc:graphicFrameChg chg="mod ord">
          <ac:chgData name="Nwokenna, Ola" userId="24fd04f5-1db1-4044-9d5a-a2564da48616" providerId="ADAL" clId="{069E6D5C-44E2-4543-A9E5-23AB25AAE2AA}" dt="2019-05-28T12:32:57.914" v="40396"/>
          <ac:graphicFrameMkLst>
            <pc:docMk/>
            <pc:sldMk cId="944128186" sldId="636"/>
            <ac:graphicFrameMk id="7" creationId="{1785E9E7-D3D3-4C36-9104-B4D74CDD6F8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17.379" v="29791"/>
          <ac:graphicFrameMkLst>
            <pc:docMk/>
            <pc:sldMk cId="944128186" sldId="636"/>
            <ac:graphicFrameMk id="26" creationId="{CABA5FFF-5167-420B-8968-D657A45B957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3.450" v="29902"/>
          <ac:graphicFrameMkLst>
            <pc:docMk/>
            <pc:sldMk cId="944128186" sldId="636"/>
            <ac:graphicFrameMk id="27" creationId="{E0E3E160-FD71-4F03-BFF7-11AC64D4377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5.407" v="30037"/>
          <ac:graphicFrameMkLst>
            <pc:docMk/>
            <pc:sldMk cId="944128186" sldId="636"/>
            <ac:graphicFrameMk id="31" creationId="{1472A7DA-CB81-4011-A22F-CE7C47B11ED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5.914" v="30189"/>
          <ac:graphicFrameMkLst>
            <pc:docMk/>
            <pc:sldMk cId="944128186" sldId="636"/>
            <ac:graphicFrameMk id="33" creationId="{0FC527F2-7C3F-456F-8840-ABCF46A351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8.817" v="31142"/>
          <ac:graphicFrameMkLst>
            <pc:docMk/>
            <pc:sldMk cId="944128186" sldId="636"/>
            <ac:graphicFrameMk id="34" creationId="{45D4E9D6-2328-4BAB-B725-34F84E06D90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9.781" v="31645"/>
          <ac:graphicFrameMkLst>
            <pc:docMk/>
            <pc:sldMk cId="944128186" sldId="636"/>
            <ac:graphicFrameMk id="52" creationId="{003A36CC-E715-4125-8D5B-119AE85D90E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42.351" v="31702"/>
          <ac:graphicFrameMkLst>
            <pc:docMk/>
            <pc:sldMk cId="944128186" sldId="636"/>
            <ac:graphicFrameMk id="63" creationId="{7463D2CE-9078-4E47-811F-967F275DB40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53.998" v="32986"/>
          <ac:graphicFrameMkLst>
            <pc:docMk/>
            <pc:sldMk cId="944128186" sldId="636"/>
            <ac:graphicFrameMk id="64" creationId="{4371918E-FEF2-44EE-8BEB-619A8A341E41}"/>
          </ac:graphicFrameMkLst>
        </pc:graphicFrameChg>
        <pc:graphicFrameChg chg="del">
          <ac:chgData name="Nwokenna, Ola" userId="24fd04f5-1db1-4044-9d5a-a2564da48616" providerId="ADAL" clId="{069E6D5C-44E2-4543-A9E5-23AB25AAE2AA}" dt="2019-05-28T12:04:10.763" v="29690"/>
          <ac:graphicFrameMkLst>
            <pc:docMk/>
            <pc:sldMk cId="944128186" sldId="636"/>
            <ac:graphicFrameMk id="72" creationId="{D556D12F-DD13-47B7-942A-58658B9C11C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55.245" v="33373"/>
          <ac:graphicFrameMkLst>
            <pc:docMk/>
            <pc:sldMk cId="944128186" sldId="636"/>
            <ac:graphicFrameMk id="85" creationId="{0C28DC7E-0AB3-466E-8000-17481C3F39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55.709" v="33466"/>
          <ac:graphicFrameMkLst>
            <pc:docMk/>
            <pc:sldMk cId="944128186" sldId="636"/>
            <ac:graphicFrameMk id="96" creationId="{036A57E0-9DBB-4ED1-9B9D-19831FE28B2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5:07.880" v="34163"/>
          <ac:graphicFrameMkLst>
            <pc:docMk/>
            <pc:sldMk cId="944128186" sldId="636"/>
            <ac:graphicFrameMk id="97" creationId="{E1345F6F-15EA-4FEC-98B9-95F8062E8CB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5:23.825" v="34398"/>
          <ac:graphicFrameMkLst>
            <pc:docMk/>
            <pc:sldMk cId="944128186" sldId="636"/>
            <ac:graphicFrameMk id="106" creationId="{3CF239F2-05DA-4D2B-A705-FEAD2A81668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03.530" v="35243"/>
          <ac:graphicFrameMkLst>
            <pc:docMk/>
            <pc:sldMk cId="944128186" sldId="636"/>
            <ac:graphicFrameMk id="107" creationId="{E55D900A-3A31-4EF7-BF28-F6B3C06260D6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05:28.049" v="34781"/>
          <ac:graphicFrameMkLst>
            <pc:docMk/>
            <pc:sldMk cId="944128186" sldId="636"/>
            <ac:graphicFrameMk id="114" creationId="{C483DC60-C04E-4363-A581-99259659026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5:59" v="35116"/>
          <ac:graphicFrameMkLst>
            <pc:docMk/>
            <pc:sldMk cId="944128186" sldId="636"/>
            <ac:graphicFrameMk id="129" creationId="{9652EE88-AA53-42B3-B07D-947B9877D62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06.789" v="35264"/>
          <ac:graphicFrameMkLst>
            <pc:docMk/>
            <pc:sldMk cId="944128186" sldId="636"/>
            <ac:graphicFrameMk id="133" creationId="{FBDAFD09-3C8A-483C-A056-04B7E24AD1C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08.928" v="35350"/>
          <ac:graphicFrameMkLst>
            <pc:docMk/>
            <pc:sldMk cId="944128186" sldId="636"/>
            <ac:graphicFrameMk id="134" creationId="{C7054FEF-9927-495E-A69A-8F6865D4D31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10.960" v="35436"/>
          <ac:graphicFrameMkLst>
            <pc:docMk/>
            <pc:sldMk cId="944128186" sldId="636"/>
            <ac:graphicFrameMk id="135" creationId="{45D6814C-42E7-4026-A6E7-9BE35F3B547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27.331" v="35547"/>
          <ac:graphicFrameMkLst>
            <pc:docMk/>
            <pc:sldMk cId="944128186" sldId="636"/>
            <ac:graphicFrameMk id="136" creationId="{F8FB09AA-8A51-40DB-9D8A-C8A36ADBC3B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34.185" v="35668"/>
          <ac:graphicFrameMkLst>
            <pc:docMk/>
            <pc:sldMk cId="944128186" sldId="636"/>
            <ac:graphicFrameMk id="137" creationId="{195FC0F9-44BA-4928-BFBF-9AAC7F27DD1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40.739" v="35789"/>
          <ac:graphicFrameMkLst>
            <pc:docMk/>
            <pc:sldMk cId="944128186" sldId="636"/>
            <ac:graphicFrameMk id="138" creationId="{FF4040CB-9AEE-4ABC-BDED-43C34FCF810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46.759" v="35919"/>
          <ac:graphicFrameMkLst>
            <pc:docMk/>
            <pc:sldMk cId="944128186" sldId="636"/>
            <ac:graphicFrameMk id="139" creationId="{DB7C71AD-4511-461B-AB49-4D769D29616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7:12.801" v="36037"/>
          <ac:graphicFrameMkLst>
            <pc:docMk/>
            <pc:sldMk cId="944128186" sldId="636"/>
            <ac:graphicFrameMk id="140" creationId="{A9ABBBAD-0FDB-43EF-A625-25E33FE6386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48.685" v="39664"/>
          <ac:graphicFrameMkLst>
            <pc:docMk/>
            <pc:sldMk cId="944128186" sldId="636"/>
            <ac:graphicFrameMk id="141" creationId="{A98BE5BA-2B11-4F04-B927-A437986787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53.854" v="40232"/>
          <ac:graphicFrameMkLst>
            <pc:docMk/>
            <pc:sldMk cId="944128186" sldId="636"/>
            <ac:graphicFrameMk id="143" creationId="{63C53D01-EAEC-424E-B2A5-A3485C3134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57.819" v="40328"/>
          <ac:graphicFrameMkLst>
            <pc:docMk/>
            <pc:sldMk cId="944128186" sldId="636"/>
            <ac:graphicFrameMk id="151" creationId="{768A7FCA-A7BE-4745-A833-5B93A29CE29A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2:57.872" v="40352"/>
          <ac:graphicFrameMkLst>
            <pc:docMk/>
            <pc:sldMk cId="944128186" sldId="636"/>
            <ac:graphicFrameMk id="152" creationId="{C158CDE1-B2E8-4E71-87F2-F4E1A798267B}"/>
          </ac:graphicFrameMkLst>
        </pc:graphicFrameChg>
      </pc:sldChg>
      <pc:sldChg chg="addSp modSp add">
        <pc:chgData name="Nwokenna, Ola" userId="24fd04f5-1db1-4044-9d5a-a2564da48616" providerId="ADAL" clId="{069E6D5C-44E2-4543-A9E5-23AB25AAE2AA}" dt="2019-05-28T12:54:44.406" v="50191" actId="20577"/>
        <pc:sldMkLst>
          <pc:docMk/>
          <pc:sldMk cId="3344786702" sldId="637"/>
        </pc:sldMkLst>
        <pc:spChg chg="mod ord">
          <ac:chgData name="Nwokenna, Ola" userId="24fd04f5-1db1-4044-9d5a-a2564da48616" providerId="ADAL" clId="{069E6D5C-44E2-4543-A9E5-23AB25AAE2AA}" dt="2019-05-28T12:11:42.717" v="36397" actId="20577"/>
          <ac:spMkLst>
            <pc:docMk/>
            <pc:sldMk cId="3344786702" sldId="637"/>
            <ac:spMk id="2" creationId="{8BA79374-9D76-4EB2-96CA-AE938F8AAE55}"/>
          </ac:spMkLst>
        </pc:spChg>
        <pc:spChg chg="mod ord">
          <ac:chgData name="Nwokenna, Ola" userId="24fd04f5-1db1-4044-9d5a-a2564da48616" providerId="ADAL" clId="{069E6D5C-44E2-4543-A9E5-23AB25AAE2AA}" dt="2019-05-28T12:14:48.960" v="36574" actId="113"/>
          <ac:spMkLst>
            <pc:docMk/>
            <pc:sldMk cId="3344786702" sldId="637"/>
            <ac:spMk id="3" creationId="{9C86C93F-551B-4271-A51A-D50EEC46F318}"/>
          </ac:spMkLst>
        </pc:spChg>
        <pc:spChg chg="mod ord">
          <ac:chgData name="Nwokenna, Ola" userId="24fd04f5-1db1-4044-9d5a-a2564da48616" providerId="ADAL" clId="{069E6D5C-44E2-4543-A9E5-23AB25AAE2AA}" dt="2019-05-28T12:09:38.608" v="36256"/>
          <ac:spMkLst>
            <pc:docMk/>
            <pc:sldMk cId="3344786702" sldId="637"/>
            <ac:spMk id="4" creationId="{ED63F96C-D2F0-4E8D-9082-712EA976D8CF}"/>
          </ac:spMkLst>
        </pc:spChg>
        <pc:spChg chg="mod ord">
          <ac:chgData name="Nwokenna, Ola" userId="24fd04f5-1db1-4044-9d5a-a2564da48616" providerId="ADAL" clId="{069E6D5C-44E2-4543-A9E5-23AB25AAE2AA}" dt="2019-05-28T12:54:44.406" v="50191" actId="20577"/>
          <ac:spMkLst>
            <pc:docMk/>
            <pc:sldMk cId="3344786702" sldId="637"/>
            <ac:spMk id="5" creationId="{6C72C0B5-D435-4CB2-988D-335E19B7AD07}"/>
          </ac:spMkLst>
        </pc:spChg>
        <pc:spChg chg="add mod ord">
          <ac:chgData name="Nwokenna, Ola" userId="24fd04f5-1db1-4044-9d5a-a2564da48616" providerId="ADAL" clId="{069E6D5C-44E2-4543-A9E5-23AB25AAE2AA}" dt="2019-05-28T12:09:38.600" v="36250"/>
          <ac:spMkLst>
            <pc:docMk/>
            <pc:sldMk cId="3344786702" sldId="637"/>
            <ac:spMk id="6" creationId="{CB8D0B6E-EDEF-441B-9F2B-074642DF6FA6}"/>
          </ac:spMkLst>
        </pc:spChg>
        <pc:graphicFrameChg chg="add mod ord">
          <ac:chgData name="Nwokenna, Ola" userId="24fd04f5-1db1-4044-9d5a-a2564da48616" providerId="ADAL" clId="{069E6D5C-44E2-4543-A9E5-23AB25AAE2AA}" dt="2019-05-28T12:11:43.280" v="36399"/>
          <ac:graphicFrameMkLst>
            <pc:docMk/>
            <pc:sldMk cId="3344786702" sldId="637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48.564" v="50201" actId="20577"/>
        <pc:sldMkLst>
          <pc:docMk/>
          <pc:sldMk cId="1450254461" sldId="638"/>
        </pc:sldMkLst>
        <pc:spChg chg="mod">
          <ac:chgData name="Nwokenna, Ola" userId="24fd04f5-1db1-4044-9d5a-a2564da48616" providerId="ADAL" clId="{069E6D5C-44E2-4543-A9E5-23AB25AAE2AA}" dt="2019-05-28T12:11:47.771" v="36401" actId="20577"/>
          <ac:spMkLst>
            <pc:docMk/>
            <pc:sldMk cId="1450254461" sldId="638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15:06.837" v="36580" actId="207"/>
          <ac:spMkLst>
            <pc:docMk/>
            <pc:sldMk cId="1450254461" sldId="638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48.564" v="50201" actId="20577"/>
          <ac:spMkLst>
            <pc:docMk/>
            <pc:sldMk cId="1450254461" sldId="638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11:48.351" v="36430" actId="6549"/>
          <ac:spMkLst>
            <pc:docMk/>
            <pc:sldMk cId="1450254461" sldId="638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11:48.367" v="36432"/>
          <ac:graphicFrameMkLst>
            <pc:docMk/>
            <pc:sldMk cId="1450254461" sldId="638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53.827" v="50213" actId="20577"/>
        <pc:sldMkLst>
          <pc:docMk/>
          <pc:sldMk cId="2957827946" sldId="639"/>
        </pc:sldMkLst>
        <pc:spChg chg="mod">
          <ac:chgData name="Nwokenna, Ola" userId="24fd04f5-1db1-4044-9d5a-a2564da48616" providerId="ADAL" clId="{069E6D5C-44E2-4543-A9E5-23AB25AAE2AA}" dt="2019-05-28T12:16:10.184" v="36709" actId="20577"/>
          <ac:spMkLst>
            <pc:docMk/>
            <pc:sldMk cId="2957827946" sldId="639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18:25.035" v="36867" actId="108"/>
          <ac:spMkLst>
            <pc:docMk/>
            <pc:sldMk cId="2957827946" sldId="639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53.827" v="50213" actId="20577"/>
          <ac:spMkLst>
            <pc:docMk/>
            <pc:sldMk cId="2957827946" sldId="639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16:10.778" v="36738" actId="6549"/>
          <ac:spMkLst>
            <pc:docMk/>
            <pc:sldMk cId="2957827946" sldId="639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16:10.798" v="36740"/>
          <ac:graphicFrameMkLst>
            <pc:docMk/>
            <pc:sldMk cId="2957827946" sldId="639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57.848" v="50223" actId="20577"/>
        <pc:sldMkLst>
          <pc:docMk/>
          <pc:sldMk cId="3592723746" sldId="640"/>
        </pc:sldMkLst>
        <pc:spChg chg="mod">
          <ac:chgData name="Nwokenna, Ola" userId="24fd04f5-1db1-4044-9d5a-a2564da48616" providerId="ADAL" clId="{069E6D5C-44E2-4543-A9E5-23AB25AAE2AA}" dt="2019-05-28T12:17:42.280" v="36851" actId="20577"/>
          <ac:spMkLst>
            <pc:docMk/>
            <pc:sldMk cId="3592723746" sldId="640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18:39.162" v="36874" actId="108"/>
          <ac:spMkLst>
            <pc:docMk/>
            <pc:sldMk cId="3592723746" sldId="640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57.848" v="50223" actId="20577"/>
          <ac:spMkLst>
            <pc:docMk/>
            <pc:sldMk cId="3592723746" sldId="640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17:41.975" v="36848" actId="6549"/>
          <ac:spMkLst>
            <pc:docMk/>
            <pc:sldMk cId="3592723746" sldId="640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17:42.816" v="36853"/>
          <ac:graphicFrameMkLst>
            <pc:docMk/>
            <pc:sldMk cId="3592723746" sldId="640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39.387" v="50181" actId="20577"/>
        <pc:sldMkLst>
          <pc:docMk/>
          <pc:sldMk cId="3285328451" sldId="641"/>
        </pc:sldMkLst>
        <pc:spChg chg="mod">
          <ac:chgData name="Nwokenna, Ola" userId="24fd04f5-1db1-4044-9d5a-a2564da48616" providerId="ADAL" clId="{069E6D5C-44E2-4543-A9E5-23AB25AAE2AA}" dt="2019-05-28T12:54:35.473" v="50169" actId="20577"/>
          <ac:spMkLst>
            <pc:docMk/>
            <pc:sldMk cId="3285328451" sldId="641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22:54.211" v="37012" actId="207"/>
          <ac:spMkLst>
            <pc:docMk/>
            <pc:sldMk cId="3285328451" sldId="641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39.387" v="50181" actId="20577"/>
          <ac:spMkLst>
            <pc:docMk/>
            <pc:sldMk cId="3285328451" sldId="641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20:43.962" v="36908" actId="6549"/>
          <ac:spMkLst>
            <pc:docMk/>
            <pc:sldMk cId="3285328451" sldId="641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54:36.022" v="50171"/>
          <ac:graphicFrameMkLst>
            <pc:docMk/>
            <pc:sldMk cId="3285328451" sldId="641"/>
            <ac:graphicFrameMk id="7" creationId="{4F7C026E-1FA4-47A7-B1B3-C3791899EDDB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42:21.277" v="45910" actId="1076"/>
        <pc:sldMkLst>
          <pc:docMk/>
          <pc:sldMk cId="457645839" sldId="642"/>
        </pc:sldMkLst>
        <pc:spChg chg="mod ord">
          <ac:chgData name="Nwokenna, Ola" userId="24fd04f5-1db1-4044-9d5a-a2564da48616" providerId="ADAL" clId="{069E6D5C-44E2-4543-A9E5-23AB25AAE2AA}" dt="2019-05-28T12:41:50.863" v="45805" actId="20577"/>
          <ac:spMkLst>
            <pc:docMk/>
            <pc:sldMk cId="457645839" sldId="642"/>
            <ac:spMk id="2" creationId="{5599A1E1-1759-441C-BB4B-04A8739D8120}"/>
          </ac:spMkLst>
        </pc:spChg>
        <pc:spChg chg="del mod ord">
          <ac:chgData name="Nwokenna, Ola" userId="24fd04f5-1db1-4044-9d5a-a2564da48616" providerId="ADAL" clId="{069E6D5C-44E2-4543-A9E5-23AB25AAE2AA}" dt="2019-05-28T12:25:03.444" v="37147" actId="478"/>
          <ac:spMkLst>
            <pc:docMk/>
            <pc:sldMk cId="457645839" sldId="642"/>
            <ac:spMk id="3" creationId="{7F860BCA-D811-494B-9449-76B9E2148DB0}"/>
          </ac:spMkLst>
        </pc:spChg>
        <pc:spChg chg="mod ord">
          <ac:chgData name="Nwokenna, Ola" userId="24fd04f5-1db1-4044-9d5a-a2564da48616" providerId="ADAL" clId="{069E6D5C-44E2-4543-A9E5-23AB25AAE2AA}" dt="2019-05-28T12:40:55.837" v="45717"/>
          <ac:spMkLst>
            <pc:docMk/>
            <pc:sldMk cId="457645839" sldId="642"/>
            <ac:spMk id="4" creationId="{1DF07A04-EE9C-4BE1-B724-664B792FB658}"/>
          </ac:spMkLst>
        </pc:spChg>
        <pc:spChg chg="mod ord">
          <ac:chgData name="Nwokenna, Ola" userId="24fd04f5-1db1-4044-9d5a-a2564da48616" providerId="ADAL" clId="{069E6D5C-44E2-4543-A9E5-23AB25AAE2AA}" dt="2019-05-28T12:40:55.839" v="45719"/>
          <ac:spMkLst>
            <pc:docMk/>
            <pc:sldMk cId="457645839" sldId="642"/>
            <ac:spMk id="5" creationId="{F9D1D924-A0AD-4902-9AED-CBE33047FE57}"/>
          </ac:spMkLst>
        </pc:spChg>
        <pc:spChg chg="add mod ord">
          <ac:chgData name="Nwokenna, Ola" userId="24fd04f5-1db1-4044-9d5a-a2564da48616" providerId="ADAL" clId="{069E6D5C-44E2-4543-A9E5-23AB25AAE2AA}" dt="2019-05-28T12:41:51.396" v="45818" actId="6549"/>
          <ac:spMkLst>
            <pc:docMk/>
            <pc:sldMk cId="457645839" sldId="642"/>
            <ac:spMk id="6" creationId="{FD467EF7-90C7-487A-AD32-810AD6E007D0}"/>
          </ac:spMkLst>
        </pc:spChg>
        <pc:spChg chg="add mod ord">
          <ac:chgData name="Nwokenna, Ola" userId="24fd04f5-1db1-4044-9d5a-a2564da48616" providerId="ADAL" clId="{069E6D5C-44E2-4543-A9E5-23AB25AAE2AA}" dt="2019-05-28T12:40:55.842" v="45721"/>
          <ac:spMkLst>
            <pc:docMk/>
            <pc:sldMk cId="457645839" sldId="642"/>
            <ac:spMk id="8" creationId="{750A08B6-9E7F-48B1-A6F6-44B0696A9F26}"/>
          </ac:spMkLst>
        </pc:spChg>
        <pc:spChg chg="add del mod ord">
          <ac:chgData name="Nwokenna, Ola" userId="24fd04f5-1db1-4044-9d5a-a2564da48616" providerId="ADAL" clId="{069E6D5C-44E2-4543-A9E5-23AB25AAE2AA}" dt="2019-05-28T12:26:41.570" v="38628" actId="478"/>
          <ac:spMkLst>
            <pc:docMk/>
            <pc:sldMk cId="457645839" sldId="642"/>
            <ac:spMk id="9" creationId="{646E00C0-2811-459B-8A05-8387F45BCF58}"/>
          </ac:spMkLst>
        </pc:spChg>
        <pc:spChg chg="add del mod ord">
          <ac:chgData name="Nwokenna, Ola" userId="24fd04f5-1db1-4044-9d5a-a2564da48616" providerId="ADAL" clId="{069E6D5C-44E2-4543-A9E5-23AB25AAE2AA}" dt="2019-05-28T12:26:39.004" v="38625" actId="478"/>
          <ac:spMkLst>
            <pc:docMk/>
            <pc:sldMk cId="457645839" sldId="642"/>
            <ac:spMk id="10" creationId="{8B9A6872-AF03-4CFE-90B6-7FA52D048866}"/>
          </ac:spMkLst>
        </pc:spChg>
        <pc:spChg chg="add del mod ord">
          <ac:chgData name="Nwokenna, Ola" userId="24fd04f5-1db1-4044-9d5a-a2564da48616" providerId="ADAL" clId="{069E6D5C-44E2-4543-A9E5-23AB25AAE2AA}" dt="2019-05-28T12:26:39.587" v="38626" actId="478"/>
          <ac:spMkLst>
            <pc:docMk/>
            <pc:sldMk cId="457645839" sldId="642"/>
            <ac:spMk id="11" creationId="{EAA817E0-A418-4C7E-BA1E-EB4F34F07043}"/>
          </ac:spMkLst>
        </pc:spChg>
        <pc:spChg chg="add del mod ord">
          <ac:chgData name="Nwokenna, Ola" userId="24fd04f5-1db1-4044-9d5a-a2564da48616" providerId="ADAL" clId="{069E6D5C-44E2-4543-A9E5-23AB25AAE2AA}" dt="2019-05-28T12:26:40.535" v="38627" actId="478"/>
          <ac:spMkLst>
            <pc:docMk/>
            <pc:sldMk cId="457645839" sldId="642"/>
            <ac:spMk id="12" creationId="{A5928151-1549-4CE6-B8B7-4ACF3B644670}"/>
          </ac:spMkLst>
        </pc:spChg>
        <pc:spChg chg="add del mod ord">
          <ac:chgData name="Nwokenna, Ola" userId="24fd04f5-1db1-4044-9d5a-a2564da48616" providerId="ADAL" clId="{069E6D5C-44E2-4543-A9E5-23AB25AAE2AA}" dt="2019-05-28T12:26:33.403" v="38559"/>
          <ac:spMkLst>
            <pc:docMk/>
            <pc:sldMk cId="457645839" sldId="642"/>
            <ac:spMk id="14" creationId="{37352047-BAFF-485A-8BC7-36B9301DBC79}"/>
          </ac:spMkLst>
        </pc:spChg>
        <pc:spChg chg="add del mod ord">
          <ac:chgData name="Nwokenna, Ola" userId="24fd04f5-1db1-4044-9d5a-a2564da48616" providerId="ADAL" clId="{069E6D5C-44E2-4543-A9E5-23AB25AAE2AA}" dt="2019-05-28T12:27:53.264" v="38915"/>
          <ac:spMkLst>
            <pc:docMk/>
            <pc:sldMk cId="457645839" sldId="642"/>
            <ac:spMk id="15" creationId="{D0163326-D525-4D0B-AEE4-2C97D94CA517}"/>
          </ac:spMkLst>
        </pc:spChg>
        <pc:spChg chg="add del mod ord">
          <ac:chgData name="Nwokenna, Ola" userId="24fd04f5-1db1-4044-9d5a-a2564da48616" providerId="ADAL" clId="{069E6D5C-44E2-4543-A9E5-23AB25AAE2AA}" dt="2019-05-28T12:26:33.388" v="38555"/>
          <ac:spMkLst>
            <pc:docMk/>
            <pc:sldMk cId="457645839" sldId="642"/>
            <ac:spMk id="16" creationId="{51DF3BE1-E964-4715-BE8C-41A1D9FD3B9D}"/>
          </ac:spMkLst>
        </pc:spChg>
        <pc:spChg chg="add del mod ord">
          <ac:chgData name="Nwokenna, Ola" userId="24fd04f5-1db1-4044-9d5a-a2564da48616" providerId="ADAL" clId="{069E6D5C-44E2-4543-A9E5-23AB25AAE2AA}" dt="2019-05-28T12:26:33.395" v="38557"/>
          <ac:spMkLst>
            <pc:docMk/>
            <pc:sldMk cId="457645839" sldId="642"/>
            <ac:spMk id="17" creationId="{84DC386C-5FE1-4E86-BF66-815FC5102846}"/>
          </ac:spMkLst>
        </pc:spChg>
        <pc:spChg chg="add del mod ord">
          <ac:chgData name="Nwokenna, Ola" userId="24fd04f5-1db1-4044-9d5a-a2564da48616" providerId="ADAL" clId="{069E6D5C-44E2-4543-A9E5-23AB25AAE2AA}" dt="2019-05-28T12:38:36.421" v="43779"/>
          <ac:spMkLst>
            <pc:docMk/>
            <pc:sldMk cId="457645839" sldId="642"/>
            <ac:spMk id="18" creationId="{4BE057CB-9902-4363-9CF4-EC59BFB7DB2B}"/>
          </ac:spMkLst>
        </pc:spChg>
        <pc:spChg chg="add del mod ord">
          <ac:chgData name="Nwokenna, Ola" userId="24fd04f5-1db1-4044-9d5a-a2564da48616" providerId="ADAL" clId="{069E6D5C-44E2-4543-A9E5-23AB25AAE2AA}" dt="2019-05-28T12:26:18.526" v="38004"/>
          <ac:spMkLst>
            <pc:docMk/>
            <pc:sldMk cId="457645839" sldId="642"/>
            <ac:spMk id="19" creationId="{17331E8B-0523-4232-B785-217BD229615E}"/>
          </ac:spMkLst>
        </pc:spChg>
        <pc:spChg chg="add del mod ord">
          <ac:chgData name="Nwokenna, Ola" userId="24fd04f5-1db1-4044-9d5a-a2564da48616" providerId="ADAL" clId="{069E6D5C-44E2-4543-A9E5-23AB25AAE2AA}" dt="2019-05-28T12:26:20.810" v="38164"/>
          <ac:spMkLst>
            <pc:docMk/>
            <pc:sldMk cId="457645839" sldId="642"/>
            <ac:spMk id="20" creationId="{F107FBDE-C48B-4D84-B062-113A2DE5D904}"/>
          </ac:spMkLst>
        </pc:spChg>
        <pc:spChg chg="add del mod ord">
          <ac:chgData name="Nwokenna, Ola" userId="24fd04f5-1db1-4044-9d5a-a2564da48616" providerId="ADAL" clId="{069E6D5C-44E2-4543-A9E5-23AB25AAE2AA}" dt="2019-05-28T12:38:36.425" v="43783"/>
          <ac:spMkLst>
            <pc:docMk/>
            <pc:sldMk cId="457645839" sldId="642"/>
            <ac:spMk id="21" creationId="{013F7DEA-5502-48EF-9CFF-614B3CD5D709}"/>
          </ac:spMkLst>
        </pc:spChg>
        <pc:spChg chg="add del mod ord">
          <ac:chgData name="Nwokenna, Ola" userId="24fd04f5-1db1-4044-9d5a-a2564da48616" providerId="ADAL" clId="{069E6D5C-44E2-4543-A9E5-23AB25AAE2AA}" dt="2019-05-28T12:38:36.417" v="43775"/>
          <ac:spMkLst>
            <pc:docMk/>
            <pc:sldMk cId="457645839" sldId="642"/>
            <ac:spMk id="22" creationId="{9EA88C41-715B-4061-9277-3A68C3696D55}"/>
          </ac:spMkLst>
        </pc:spChg>
        <pc:spChg chg="add del mod ord">
          <ac:chgData name="Nwokenna, Ola" userId="24fd04f5-1db1-4044-9d5a-a2564da48616" providerId="ADAL" clId="{069E6D5C-44E2-4543-A9E5-23AB25AAE2AA}" dt="2019-05-28T12:26:18.529" v="38006"/>
          <ac:spMkLst>
            <pc:docMk/>
            <pc:sldMk cId="457645839" sldId="642"/>
            <ac:spMk id="23" creationId="{1F59F235-27CC-4F7C-98A7-2D10F4F3704C}"/>
          </ac:spMkLst>
        </pc:spChg>
        <pc:spChg chg="add del mod ord">
          <ac:chgData name="Nwokenna, Ola" userId="24fd04f5-1db1-4044-9d5a-a2564da48616" providerId="ADAL" clId="{069E6D5C-44E2-4543-A9E5-23AB25AAE2AA}" dt="2019-05-28T12:38:36.423" v="43781"/>
          <ac:spMkLst>
            <pc:docMk/>
            <pc:sldMk cId="457645839" sldId="642"/>
            <ac:spMk id="24" creationId="{C8EEFFF2-5751-435C-9363-2DEC507C36B5}"/>
          </ac:spMkLst>
        </pc:spChg>
        <pc:spChg chg="add del mod ord">
          <ac:chgData name="Nwokenna, Ola" userId="24fd04f5-1db1-4044-9d5a-a2564da48616" providerId="ADAL" clId="{069E6D5C-44E2-4543-A9E5-23AB25AAE2AA}" dt="2019-05-28T12:26:20.812" v="38166"/>
          <ac:spMkLst>
            <pc:docMk/>
            <pc:sldMk cId="457645839" sldId="642"/>
            <ac:spMk id="25" creationId="{E87B8A08-1C48-43AF-A892-702732DCA7EF}"/>
          </ac:spMkLst>
        </pc:spChg>
        <pc:spChg chg="add del mod ord">
          <ac:chgData name="Nwokenna, Ola" userId="24fd04f5-1db1-4044-9d5a-a2564da48616" providerId="ADAL" clId="{069E6D5C-44E2-4543-A9E5-23AB25AAE2AA}" dt="2019-05-28T12:38:36.427" v="43785"/>
          <ac:spMkLst>
            <pc:docMk/>
            <pc:sldMk cId="457645839" sldId="642"/>
            <ac:spMk id="26" creationId="{E8F73ECB-5253-460A-BF03-2C3693A55C80}"/>
          </ac:spMkLst>
        </pc:spChg>
        <pc:spChg chg="add del mod ord">
          <ac:chgData name="Nwokenna, Ola" userId="24fd04f5-1db1-4044-9d5a-a2564da48616" providerId="ADAL" clId="{069E6D5C-44E2-4543-A9E5-23AB25AAE2AA}" dt="2019-05-28T12:38:36.420" v="43777"/>
          <ac:spMkLst>
            <pc:docMk/>
            <pc:sldMk cId="457645839" sldId="642"/>
            <ac:spMk id="27" creationId="{248ADB75-2DD5-4C47-9366-753FE6386A41}"/>
          </ac:spMkLst>
        </pc:spChg>
        <pc:spChg chg="add del mod ord">
          <ac:chgData name="Nwokenna, Ola" userId="24fd04f5-1db1-4044-9d5a-a2564da48616" providerId="ADAL" clId="{069E6D5C-44E2-4543-A9E5-23AB25AAE2AA}" dt="2019-05-28T12:38:36.434" v="43793"/>
          <ac:spMkLst>
            <pc:docMk/>
            <pc:sldMk cId="457645839" sldId="642"/>
            <ac:spMk id="35" creationId="{C67DD588-1331-42BA-B6BE-D5ADA8DFABD0}"/>
          </ac:spMkLst>
        </pc:spChg>
        <pc:spChg chg="add del mod ord">
          <ac:chgData name="Nwokenna, Ola" userId="24fd04f5-1db1-4044-9d5a-a2564da48616" providerId="ADAL" clId="{069E6D5C-44E2-4543-A9E5-23AB25AAE2AA}" dt="2019-05-28T12:38:36.430" v="43789"/>
          <ac:spMkLst>
            <pc:docMk/>
            <pc:sldMk cId="457645839" sldId="642"/>
            <ac:spMk id="36" creationId="{85E106BD-A84F-4771-A32D-90D0454EB406}"/>
          </ac:spMkLst>
        </pc:spChg>
        <pc:spChg chg="add del mod ord">
          <ac:chgData name="Nwokenna, Ola" userId="24fd04f5-1db1-4044-9d5a-a2564da48616" providerId="ADAL" clId="{069E6D5C-44E2-4543-A9E5-23AB25AAE2AA}" dt="2019-05-28T12:38:36.432" v="43791"/>
          <ac:spMkLst>
            <pc:docMk/>
            <pc:sldMk cId="457645839" sldId="642"/>
            <ac:spMk id="38" creationId="{020DD2DB-C3F4-4FAD-BF31-B031563548F0}"/>
          </ac:spMkLst>
        </pc:spChg>
        <pc:spChg chg="add del mod ord">
          <ac:chgData name="Nwokenna, Ola" userId="24fd04f5-1db1-4044-9d5a-a2564da48616" providerId="ADAL" clId="{069E6D5C-44E2-4543-A9E5-23AB25AAE2AA}" dt="2019-05-28T12:38:36.428" v="43787"/>
          <ac:spMkLst>
            <pc:docMk/>
            <pc:sldMk cId="457645839" sldId="642"/>
            <ac:spMk id="39" creationId="{6FCF3A24-C065-45DA-8C47-94ED9F7669BC}"/>
          </ac:spMkLst>
        </pc:spChg>
        <pc:spChg chg="add del mod ord">
          <ac:chgData name="Nwokenna, Ola" userId="24fd04f5-1db1-4044-9d5a-a2564da48616" providerId="ADAL" clId="{069E6D5C-44E2-4543-A9E5-23AB25AAE2AA}" dt="2019-05-28T12:38:16.784" v="43447"/>
          <ac:spMkLst>
            <pc:docMk/>
            <pc:sldMk cId="457645839" sldId="642"/>
            <ac:spMk id="52" creationId="{75AB8826-F72E-49FE-824C-D34075F2DCF2}"/>
          </ac:spMkLst>
        </pc:spChg>
        <pc:spChg chg="add del mod ord">
          <ac:chgData name="Nwokenna, Ola" userId="24fd04f5-1db1-4044-9d5a-a2564da48616" providerId="ADAL" clId="{069E6D5C-44E2-4543-A9E5-23AB25AAE2AA}" dt="2019-05-28T12:38:16.786" v="43449"/>
          <ac:spMkLst>
            <pc:docMk/>
            <pc:sldMk cId="457645839" sldId="642"/>
            <ac:spMk id="53" creationId="{CEE79E07-E0D5-4C88-84C7-E90C69FA2906}"/>
          </ac:spMkLst>
        </pc:spChg>
        <pc:spChg chg="add del mod ord">
          <ac:chgData name="Nwokenna, Ola" userId="24fd04f5-1db1-4044-9d5a-a2564da48616" providerId="ADAL" clId="{069E6D5C-44E2-4543-A9E5-23AB25AAE2AA}" dt="2019-05-28T12:38:16.788" v="43451"/>
          <ac:spMkLst>
            <pc:docMk/>
            <pc:sldMk cId="457645839" sldId="642"/>
            <ac:spMk id="54" creationId="{C72EFED2-D7EF-4B09-8B25-B0635539B313}"/>
          </ac:spMkLst>
        </pc:spChg>
        <pc:spChg chg="add del mod ord">
          <ac:chgData name="Nwokenna, Ola" userId="24fd04f5-1db1-4044-9d5a-a2564da48616" providerId="ADAL" clId="{069E6D5C-44E2-4543-A9E5-23AB25AAE2AA}" dt="2019-05-28T12:38:16.790" v="43453"/>
          <ac:spMkLst>
            <pc:docMk/>
            <pc:sldMk cId="457645839" sldId="642"/>
            <ac:spMk id="55" creationId="{2BFABFAE-3397-4E71-929D-88EEB14757C2}"/>
          </ac:spMkLst>
        </pc:spChg>
        <pc:spChg chg="add del mod ord">
          <ac:chgData name="Nwokenna, Ola" userId="24fd04f5-1db1-4044-9d5a-a2564da48616" providerId="ADAL" clId="{069E6D5C-44E2-4543-A9E5-23AB25AAE2AA}" dt="2019-05-28T12:38:16.791" v="43455"/>
          <ac:spMkLst>
            <pc:docMk/>
            <pc:sldMk cId="457645839" sldId="642"/>
            <ac:spMk id="56" creationId="{981A93BF-6C40-44F7-9BF6-E1642AB039DC}"/>
          </ac:spMkLst>
        </pc:spChg>
        <pc:spChg chg="add del mod ord">
          <ac:chgData name="Nwokenna, Ola" userId="24fd04f5-1db1-4044-9d5a-a2564da48616" providerId="ADAL" clId="{069E6D5C-44E2-4543-A9E5-23AB25AAE2AA}" dt="2019-05-28T12:38:16.793" v="43457"/>
          <ac:spMkLst>
            <pc:docMk/>
            <pc:sldMk cId="457645839" sldId="642"/>
            <ac:spMk id="57" creationId="{4530FBFA-4F3F-47DD-AED1-2A51EF3DB9AE}"/>
          </ac:spMkLst>
        </pc:spChg>
        <pc:spChg chg="add del mod ord">
          <ac:chgData name="Nwokenna, Ola" userId="24fd04f5-1db1-4044-9d5a-a2564da48616" providerId="ADAL" clId="{069E6D5C-44E2-4543-A9E5-23AB25AAE2AA}" dt="2019-05-28T12:38:16.797" v="43459"/>
          <ac:spMkLst>
            <pc:docMk/>
            <pc:sldMk cId="457645839" sldId="642"/>
            <ac:spMk id="58" creationId="{BB712F53-6880-48C6-8F55-D3681D75DDE9}"/>
          </ac:spMkLst>
        </pc:spChg>
        <pc:spChg chg="add mod ord">
          <ac:chgData name="Nwokenna, Ola" userId="24fd04f5-1db1-4044-9d5a-a2564da48616" providerId="ADAL" clId="{069E6D5C-44E2-4543-A9E5-23AB25AAE2AA}" dt="2019-05-28T12:40:55.845" v="45724"/>
          <ac:spMkLst>
            <pc:docMk/>
            <pc:sldMk cId="457645839" sldId="642"/>
            <ac:spMk id="89" creationId="{2DAC230C-3E8C-4ECE-8CF6-BB3600D69EDC}"/>
          </ac:spMkLst>
        </pc:spChg>
        <pc:spChg chg="add mod ord">
          <ac:chgData name="Nwokenna, Ola" userId="24fd04f5-1db1-4044-9d5a-a2564da48616" providerId="ADAL" clId="{069E6D5C-44E2-4543-A9E5-23AB25AAE2AA}" dt="2019-05-28T12:40:55.847" v="45726"/>
          <ac:spMkLst>
            <pc:docMk/>
            <pc:sldMk cId="457645839" sldId="642"/>
            <ac:spMk id="90" creationId="{EC99E4A5-CE64-4B24-9C61-249FE22488F2}"/>
          </ac:spMkLst>
        </pc:spChg>
        <pc:spChg chg="add mod ord">
          <ac:chgData name="Nwokenna, Ola" userId="24fd04f5-1db1-4044-9d5a-a2564da48616" providerId="ADAL" clId="{069E6D5C-44E2-4543-A9E5-23AB25AAE2AA}" dt="2019-05-28T12:40:55.851" v="45730"/>
          <ac:spMkLst>
            <pc:docMk/>
            <pc:sldMk cId="457645839" sldId="642"/>
            <ac:spMk id="91" creationId="{AAFD17BA-0F9A-4D5A-AE37-565271FF9ADD}"/>
          </ac:spMkLst>
        </pc:spChg>
        <pc:spChg chg="add mod ord">
          <ac:chgData name="Nwokenna, Ola" userId="24fd04f5-1db1-4044-9d5a-a2564da48616" providerId="ADAL" clId="{069E6D5C-44E2-4543-A9E5-23AB25AAE2AA}" dt="2019-05-28T12:40:55.855" v="45734"/>
          <ac:spMkLst>
            <pc:docMk/>
            <pc:sldMk cId="457645839" sldId="642"/>
            <ac:spMk id="92" creationId="{A861AD9E-71A7-4BCA-80ED-5E05522F252E}"/>
          </ac:spMkLst>
        </pc:spChg>
        <pc:spChg chg="add mod ord">
          <ac:chgData name="Nwokenna, Ola" userId="24fd04f5-1db1-4044-9d5a-a2564da48616" providerId="ADAL" clId="{069E6D5C-44E2-4543-A9E5-23AB25AAE2AA}" dt="2019-05-28T12:40:55.857" v="45736"/>
          <ac:spMkLst>
            <pc:docMk/>
            <pc:sldMk cId="457645839" sldId="642"/>
            <ac:spMk id="93" creationId="{AD8A3B79-36A2-448A-B2F5-BB976C2C2D5F}"/>
          </ac:spMkLst>
        </pc:spChg>
        <pc:spChg chg="add mod ord">
          <ac:chgData name="Nwokenna, Ola" userId="24fd04f5-1db1-4044-9d5a-a2564da48616" providerId="ADAL" clId="{069E6D5C-44E2-4543-A9E5-23AB25AAE2AA}" dt="2019-05-28T12:40:55.858" v="45738"/>
          <ac:spMkLst>
            <pc:docMk/>
            <pc:sldMk cId="457645839" sldId="642"/>
            <ac:spMk id="94" creationId="{FEA6FFEF-8DCB-4A13-B191-0E11B819D245}"/>
          </ac:spMkLst>
        </pc:spChg>
        <pc:spChg chg="add mod ord">
          <ac:chgData name="Nwokenna, Ola" userId="24fd04f5-1db1-4044-9d5a-a2564da48616" providerId="ADAL" clId="{069E6D5C-44E2-4543-A9E5-23AB25AAE2AA}" dt="2019-05-28T12:40:55.849" v="45728"/>
          <ac:spMkLst>
            <pc:docMk/>
            <pc:sldMk cId="457645839" sldId="642"/>
            <ac:spMk id="95" creationId="{13B6E892-72B3-44B3-BAA2-727DB70C419D}"/>
          </ac:spMkLst>
        </pc:spChg>
        <pc:spChg chg="add mod ord">
          <ac:chgData name="Nwokenna, Ola" userId="24fd04f5-1db1-4044-9d5a-a2564da48616" providerId="ADAL" clId="{069E6D5C-44E2-4543-A9E5-23AB25AAE2AA}" dt="2019-05-28T12:40:55.853" v="45732"/>
          <ac:spMkLst>
            <pc:docMk/>
            <pc:sldMk cId="457645839" sldId="642"/>
            <ac:spMk id="96" creationId="{9520FFB5-2979-47D2-ABC6-B1276B269517}"/>
          </ac:spMkLst>
        </pc:spChg>
        <pc:spChg chg="add mod ord">
          <ac:chgData name="Nwokenna, Ola" userId="24fd04f5-1db1-4044-9d5a-a2564da48616" providerId="ADAL" clId="{069E6D5C-44E2-4543-A9E5-23AB25AAE2AA}" dt="2019-05-28T12:40:55.860" v="45740"/>
          <ac:spMkLst>
            <pc:docMk/>
            <pc:sldMk cId="457645839" sldId="642"/>
            <ac:spMk id="97" creationId="{F19BDE94-AF58-4663-A16F-59951B3AEF4B}"/>
          </ac:spMkLst>
        </pc:spChg>
        <pc:spChg chg="add mod ord">
          <ac:chgData name="Nwokenna, Ola" userId="24fd04f5-1db1-4044-9d5a-a2564da48616" providerId="ADAL" clId="{069E6D5C-44E2-4543-A9E5-23AB25AAE2AA}" dt="2019-05-28T12:40:55.862" v="45742"/>
          <ac:spMkLst>
            <pc:docMk/>
            <pc:sldMk cId="457645839" sldId="642"/>
            <ac:spMk id="98" creationId="{DE900651-3941-48C0-8DC6-CF2FCDE1029E}"/>
          </ac:spMkLst>
        </pc:spChg>
        <pc:spChg chg="add mod ord">
          <ac:chgData name="Nwokenna, Ola" userId="24fd04f5-1db1-4044-9d5a-a2564da48616" providerId="ADAL" clId="{069E6D5C-44E2-4543-A9E5-23AB25AAE2AA}" dt="2019-05-28T12:40:55.863" v="45744"/>
          <ac:spMkLst>
            <pc:docMk/>
            <pc:sldMk cId="457645839" sldId="642"/>
            <ac:spMk id="99" creationId="{97E21698-1EE8-4460-8301-F552EA8B8CA1}"/>
          </ac:spMkLst>
        </pc:spChg>
        <pc:spChg chg="add mod">
          <ac:chgData name="Nwokenna, Ola" userId="24fd04f5-1db1-4044-9d5a-a2564da48616" providerId="ADAL" clId="{069E6D5C-44E2-4543-A9E5-23AB25AAE2AA}" dt="2019-05-28T12:41:19.564" v="45779" actId="114"/>
          <ac:spMkLst>
            <pc:docMk/>
            <pc:sldMk cId="457645839" sldId="642"/>
            <ac:spMk id="101" creationId="{CFD62AF7-AF24-453B-B8FF-7F3039894268}"/>
          </ac:spMkLst>
        </pc:spChg>
        <pc:spChg chg="add mod">
          <ac:chgData name="Nwokenna, Ola" userId="24fd04f5-1db1-4044-9d5a-a2564da48616" providerId="ADAL" clId="{069E6D5C-44E2-4543-A9E5-23AB25AAE2AA}" dt="2019-05-28T12:42:21.277" v="45910" actId="1076"/>
          <ac:spMkLst>
            <pc:docMk/>
            <pc:sldMk cId="457645839" sldId="642"/>
            <ac:spMk id="102" creationId="{D8CD0633-8546-4A69-9738-369B8DFD14E1}"/>
          </ac:spMkLst>
        </pc:spChg>
        <pc:graphicFrameChg chg="add mod ord">
          <ac:chgData name="Nwokenna, Ola" userId="24fd04f5-1db1-4044-9d5a-a2564da48616" providerId="ADAL" clId="{069E6D5C-44E2-4543-A9E5-23AB25AAE2AA}" dt="2019-05-28T12:41:51.422" v="45820"/>
          <ac:graphicFrameMkLst>
            <pc:docMk/>
            <pc:sldMk cId="457645839" sldId="642"/>
            <ac:graphicFrameMk id="7" creationId="{2B7C3F27-B3DE-4569-B064-41E733DB1271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25:17.337" v="37449"/>
          <ac:graphicFrameMkLst>
            <pc:docMk/>
            <pc:sldMk cId="457645839" sldId="642"/>
            <ac:graphicFrameMk id="13" creationId="{868B6205-A866-487E-8C3A-8024EBACE7B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5:55.477" v="37560"/>
          <ac:graphicFrameMkLst>
            <pc:docMk/>
            <pc:sldMk cId="457645839" sldId="642"/>
            <ac:graphicFrameMk id="28" creationId="{A6B2C338-6331-4FAB-865D-C1543FE09FD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5:59.467" v="37689"/>
          <ac:graphicFrameMkLst>
            <pc:docMk/>
            <pc:sldMk cId="457645839" sldId="642"/>
            <ac:graphicFrameMk id="29" creationId="{8BB86F7F-617B-4B61-A824-2AB7B83B362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00.986" v="37808"/>
          <ac:graphicFrameMkLst>
            <pc:docMk/>
            <pc:sldMk cId="457645839" sldId="642"/>
            <ac:graphicFrameMk id="30" creationId="{B6052031-4C8C-4C53-B170-AE06A2411F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07.674" v="37923"/>
          <ac:graphicFrameMkLst>
            <pc:docMk/>
            <pc:sldMk cId="457645839" sldId="642"/>
            <ac:graphicFrameMk id="31" creationId="{C7874E8B-C890-4DB4-8D74-1D3D98E31A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19.061" v="38049"/>
          <ac:graphicFrameMkLst>
            <pc:docMk/>
            <pc:sldMk cId="457645839" sldId="642"/>
            <ac:graphicFrameMk id="32" creationId="{EB8278D0-5A6E-4D2F-9CB1-6716C8C7C72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20.961" v="38206"/>
          <ac:graphicFrameMkLst>
            <pc:docMk/>
            <pc:sldMk cId="457645839" sldId="642"/>
            <ac:graphicFrameMk id="33" creationId="{881B36B8-7344-426F-B193-51DA2B24CA4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23.057" v="38424"/>
          <ac:graphicFrameMkLst>
            <pc:docMk/>
            <pc:sldMk cId="457645839" sldId="642"/>
            <ac:graphicFrameMk id="34" creationId="{AD459F7E-8F40-4793-907A-337513682A1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33.767" v="38571"/>
          <ac:graphicFrameMkLst>
            <pc:docMk/>
            <pc:sldMk cId="457645839" sldId="642"/>
            <ac:graphicFrameMk id="37" creationId="{895D7F99-6364-47DD-A731-23E53D591E9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44.880" v="38663"/>
          <ac:graphicFrameMkLst>
            <pc:docMk/>
            <pc:sldMk cId="457645839" sldId="642"/>
            <ac:graphicFrameMk id="40" creationId="{6526D944-07F4-496A-B892-9FF9ABD3A25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7:47.907" v="38844"/>
          <ac:graphicFrameMkLst>
            <pc:docMk/>
            <pc:sldMk cId="457645839" sldId="642"/>
            <ac:graphicFrameMk id="41" creationId="{27FA950F-EAF2-44EF-97D0-350F867C7B2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7:53.279" v="38916"/>
          <ac:graphicFrameMkLst>
            <pc:docMk/>
            <pc:sldMk cId="457645839" sldId="642"/>
            <ac:graphicFrameMk id="42" creationId="{7882652D-FFF5-4553-8707-AD7091DB0C9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0:09.846" v="39013"/>
          <ac:graphicFrameMkLst>
            <pc:docMk/>
            <pc:sldMk cId="457645839" sldId="642"/>
            <ac:graphicFrameMk id="43" creationId="{ED19D2C4-05B2-48D2-B10C-C357C27A679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0:22.689" v="39080"/>
          <ac:graphicFrameMkLst>
            <pc:docMk/>
            <pc:sldMk cId="457645839" sldId="642"/>
            <ac:graphicFrameMk id="44" creationId="{68F86830-17ED-409D-B1DF-F5EFD94C4A9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0:25.406" v="39143"/>
          <ac:graphicFrameMkLst>
            <pc:docMk/>
            <pc:sldMk cId="457645839" sldId="642"/>
            <ac:graphicFrameMk id="45" creationId="{D8D08D79-DF24-4B16-BDC5-DE6EAC9DEAC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1:38.410" v="39206"/>
          <ac:graphicFrameMkLst>
            <pc:docMk/>
            <pc:sldMk cId="457645839" sldId="642"/>
            <ac:graphicFrameMk id="46" creationId="{4B3FD3E2-ADD2-4EA2-9D4C-02A91B1B85B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1:47.099" v="39269"/>
          <ac:graphicFrameMkLst>
            <pc:docMk/>
            <pc:sldMk cId="457645839" sldId="642"/>
            <ac:graphicFrameMk id="47" creationId="{21A60915-34C5-4B3D-A7BA-851E63FB649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03.464" v="39334"/>
          <ac:graphicFrameMkLst>
            <pc:docMk/>
            <pc:sldMk cId="457645839" sldId="642"/>
            <ac:graphicFrameMk id="48" creationId="{F9D4022D-EB15-489E-AC74-BE36768B62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30.567" v="39402"/>
          <ac:graphicFrameMkLst>
            <pc:docMk/>
            <pc:sldMk cId="457645839" sldId="642"/>
            <ac:graphicFrameMk id="49" creationId="{1808CDE4-EAFF-479D-81CA-6622348F923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32.646" v="39465"/>
          <ac:graphicFrameMkLst>
            <pc:docMk/>
            <pc:sldMk cId="457645839" sldId="642"/>
            <ac:graphicFrameMk id="50" creationId="{3E2533CC-DFA4-465A-91AB-137F195090C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13.157" v="43369"/>
          <ac:graphicFrameMkLst>
            <pc:docMk/>
            <pc:sldMk cId="457645839" sldId="642"/>
            <ac:graphicFrameMk id="51" creationId="{22F3C82C-2E4C-4EE1-96FB-64C79C4464B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16.799" v="43460"/>
          <ac:graphicFrameMkLst>
            <pc:docMk/>
            <pc:sldMk cId="457645839" sldId="642"/>
            <ac:graphicFrameMk id="59" creationId="{09081DEB-338C-419C-AE8F-1328D7C5635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38.899" v="43811"/>
          <ac:graphicFrameMkLst>
            <pc:docMk/>
            <pc:sldMk cId="457645839" sldId="642"/>
            <ac:graphicFrameMk id="60" creationId="{E4BCA0CC-BAE7-436D-B51C-E500CE2C387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54.497" v="43850"/>
          <ac:graphicFrameMkLst>
            <pc:docMk/>
            <pc:sldMk cId="457645839" sldId="642"/>
            <ac:graphicFrameMk id="61" creationId="{FC95D479-FF9A-4F44-AC1B-A66CC708D61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55.223" v="43889"/>
          <ac:graphicFrameMkLst>
            <pc:docMk/>
            <pc:sldMk cId="457645839" sldId="642"/>
            <ac:graphicFrameMk id="62" creationId="{AA5AAC15-62FA-438F-BE99-EA65199BF8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59.811" v="43932"/>
          <ac:graphicFrameMkLst>
            <pc:docMk/>
            <pc:sldMk cId="457645839" sldId="642"/>
            <ac:graphicFrameMk id="63" creationId="{CD3B752E-79E8-4DEA-95B4-EBDD3B12DE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0.697" v="43971"/>
          <ac:graphicFrameMkLst>
            <pc:docMk/>
            <pc:sldMk cId="457645839" sldId="642"/>
            <ac:graphicFrameMk id="64" creationId="{B667F017-BC29-47ED-8ECB-C04B10AA56E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3.097" v="44014"/>
          <ac:graphicFrameMkLst>
            <pc:docMk/>
            <pc:sldMk cId="457645839" sldId="642"/>
            <ac:graphicFrameMk id="65" creationId="{D38DCA81-280D-42A7-97C5-2F2CFA7897C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4.254" v="44053"/>
          <ac:graphicFrameMkLst>
            <pc:docMk/>
            <pc:sldMk cId="457645839" sldId="642"/>
            <ac:graphicFrameMk id="66" creationId="{99A54902-6D56-488A-95E0-8E5243EDF1A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6.976" v="44092"/>
          <ac:graphicFrameMkLst>
            <pc:docMk/>
            <pc:sldMk cId="457645839" sldId="642"/>
            <ac:graphicFrameMk id="67" creationId="{11137FE3-B171-4A03-8DDD-9E40CD2AD9F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7.599" v="44131"/>
          <ac:graphicFrameMkLst>
            <pc:docMk/>
            <pc:sldMk cId="457645839" sldId="642"/>
            <ac:graphicFrameMk id="68" creationId="{26DC0A3F-0CC8-4933-8E61-CC3F918A47A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8.114" v="44170"/>
          <ac:graphicFrameMkLst>
            <pc:docMk/>
            <pc:sldMk cId="457645839" sldId="642"/>
            <ac:graphicFrameMk id="69" creationId="{F89D1213-BDBC-4752-8164-19445E3DFC7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8.809" v="44209"/>
          <ac:graphicFrameMkLst>
            <pc:docMk/>
            <pc:sldMk cId="457645839" sldId="642"/>
            <ac:graphicFrameMk id="70" creationId="{BE32FA4D-FC72-40F4-9B1D-23DB38DD3E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0.484" v="44248"/>
          <ac:graphicFrameMkLst>
            <pc:docMk/>
            <pc:sldMk cId="457645839" sldId="642"/>
            <ac:graphicFrameMk id="71" creationId="{91F166FE-D148-4498-B07C-F14427260DD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1.400" v="44287"/>
          <ac:graphicFrameMkLst>
            <pc:docMk/>
            <pc:sldMk cId="457645839" sldId="642"/>
            <ac:graphicFrameMk id="72" creationId="{4D43355D-4885-4934-817A-3B45A6BA4CB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2.327" v="44326"/>
          <ac:graphicFrameMkLst>
            <pc:docMk/>
            <pc:sldMk cId="457645839" sldId="642"/>
            <ac:graphicFrameMk id="73" creationId="{85240587-B90D-46F9-9F16-3DE4E7DD4EB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3.153" v="44365"/>
          <ac:graphicFrameMkLst>
            <pc:docMk/>
            <pc:sldMk cId="457645839" sldId="642"/>
            <ac:graphicFrameMk id="74" creationId="{0769FAA6-4F11-4359-A091-BE1A6A543FC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4.323" v="44404"/>
          <ac:graphicFrameMkLst>
            <pc:docMk/>
            <pc:sldMk cId="457645839" sldId="642"/>
            <ac:graphicFrameMk id="75" creationId="{C26601FE-37C2-4E4D-BC7D-04ECC45E653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5.112" v="44443"/>
          <ac:graphicFrameMkLst>
            <pc:docMk/>
            <pc:sldMk cId="457645839" sldId="642"/>
            <ac:graphicFrameMk id="76" creationId="{E20B6DDE-2260-4EA8-9EC5-719791ACE0C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8.027" v="44482"/>
          <ac:graphicFrameMkLst>
            <pc:docMk/>
            <pc:sldMk cId="457645839" sldId="642"/>
            <ac:graphicFrameMk id="77" creationId="{2286C803-94E6-4C80-A2B3-BB48D2C287D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20.331" v="44521"/>
          <ac:graphicFrameMkLst>
            <pc:docMk/>
            <pc:sldMk cId="457645839" sldId="642"/>
            <ac:graphicFrameMk id="78" creationId="{40B24A90-9636-4A50-AB05-1E659B6184A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28.415" v="44564"/>
          <ac:graphicFrameMkLst>
            <pc:docMk/>
            <pc:sldMk cId="457645839" sldId="642"/>
            <ac:graphicFrameMk id="79" creationId="{D984E7FB-8DE9-45AD-B121-C6C61B97D56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32.504" v="44627"/>
          <ac:graphicFrameMkLst>
            <pc:docMk/>
            <pc:sldMk cId="457645839" sldId="642"/>
            <ac:graphicFrameMk id="80" creationId="{C19A3B85-A18D-42B7-8952-52124978C29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36.349" v="44678"/>
          <ac:graphicFrameMkLst>
            <pc:docMk/>
            <pc:sldMk cId="457645839" sldId="642"/>
            <ac:graphicFrameMk id="81" creationId="{02CBA3A7-4275-438D-B97C-F15D7320410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41.857" v="44717"/>
          <ac:graphicFrameMkLst>
            <pc:docMk/>
            <pc:sldMk cId="457645839" sldId="642"/>
            <ac:graphicFrameMk id="82" creationId="{90C8F93D-A5A5-4ADE-9FB1-F81D758A262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43.407" v="44758"/>
          <ac:graphicFrameMkLst>
            <pc:docMk/>
            <pc:sldMk cId="457645839" sldId="642"/>
            <ac:graphicFrameMk id="83" creationId="{BEE32244-0E57-4677-8B65-BFDAACBF56B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01.395" v="44797"/>
          <ac:graphicFrameMkLst>
            <pc:docMk/>
            <pc:sldMk cId="457645839" sldId="642"/>
            <ac:graphicFrameMk id="84" creationId="{A7C6EC48-B2C7-408C-A1C6-DC518CDA6E6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09.951" v="44836"/>
          <ac:graphicFrameMkLst>
            <pc:docMk/>
            <pc:sldMk cId="457645839" sldId="642"/>
            <ac:graphicFrameMk id="85" creationId="{1928E2E7-06E9-4A1F-9F67-8E454CE9EB4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19.692" v="44875"/>
          <ac:graphicFrameMkLst>
            <pc:docMk/>
            <pc:sldMk cId="457645839" sldId="642"/>
            <ac:graphicFrameMk id="86" creationId="{90D60928-AB48-4EFF-AAA0-6AB7699917F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40.780" v="44918"/>
          <ac:graphicFrameMkLst>
            <pc:docMk/>
            <pc:sldMk cId="457645839" sldId="642"/>
            <ac:graphicFrameMk id="87" creationId="{A6C9EFCE-37DE-45EF-90A4-19A3D85E8CC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55.762" v="45691"/>
          <ac:graphicFrameMkLst>
            <pc:docMk/>
            <pc:sldMk cId="457645839" sldId="642"/>
            <ac:graphicFrameMk id="88" creationId="{9EC2EA29-BF79-4472-B3A6-9B1B2C76FFEF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40:55.843" v="45722"/>
          <ac:graphicFrameMkLst>
            <pc:docMk/>
            <pc:sldMk cId="457645839" sldId="642"/>
            <ac:graphicFrameMk id="100" creationId="{F9B180F1-EF11-4D93-834B-5E4990357F0C}"/>
          </ac:graphicFrameMkLst>
        </pc:graphicFrameChg>
      </pc:sldChg>
      <pc:sldChg chg="addSp delSp modSp add ord">
        <pc:chgData name="Nwokenna, Ola" userId="24fd04f5-1db1-4044-9d5a-a2564da48616" providerId="ADAL" clId="{069E6D5C-44E2-4543-A9E5-23AB25AAE2AA}" dt="2019-05-28T12:41:48.613" v="45804"/>
        <pc:sldMkLst>
          <pc:docMk/>
          <pc:sldMk cId="233754009" sldId="643"/>
        </pc:sldMkLst>
        <pc:spChg chg="mod ord">
          <ac:chgData name="Nwokenna, Ola" userId="24fd04f5-1db1-4044-9d5a-a2564da48616" providerId="ADAL" clId="{069E6D5C-44E2-4543-A9E5-23AB25AAE2AA}" dt="2019-05-28T12:41:48.035" v="45789" actId="20577"/>
          <ac:spMkLst>
            <pc:docMk/>
            <pc:sldMk cId="233754009" sldId="643"/>
            <ac:spMk id="2" creationId="{F050F1DF-B1B3-4462-BBB7-EB0B42A7DF9F}"/>
          </ac:spMkLst>
        </pc:spChg>
        <pc:spChg chg="del mod ord">
          <ac:chgData name="Nwokenna, Ola" userId="24fd04f5-1db1-4044-9d5a-a2564da48616" providerId="ADAL" clId="{069E6D5C-44E2-4543-A9E5-23AB25AAE2AA}" dt="2019-05-28T12:38:21.364" v="43504" actId="478"/>
          <ac:spMkLst>
            <pc:docMk/>
            <pc:sldMk cId="233754009" sldId="643"/>
            <ac:spMk id="3" creationId="{EC012F16-3913-43A6-B275-B726A6D123D4}"/>
          </ac:spMkLst>
        </pc:spChg>
        <pc:spChg chg="mod ord">
          <ac:chgData name="Nwokenna, Ola" userId="24fd04f5-1db1-4044-9d5a-a2564da48616" providerId="ADAL" clId="{069E6D5C-44E2-4543-A9E5-23AB25AAE2AA}" dt="2019-05-28T12:38:25.567" v="43745"/>
          <ac:spMkLst>
            <pc:docMk/>
            <pc:sldMk cId="233754009" sldId="643"/>
            <ac:spMk id="4" creationId="{27D7A7F4-8A56-4FC8-94B9-B1DA23CC3671}"/>
          </ac:spMkLst>
        </pc:spChg>
        <pc:spChg chg="mod ord">
          <ac:chgData name="Nwokenna, Ola" userId="24fd04f5-1db1-4044-9d5a-a2564da48616" providerId="ADAL" clId="{069E6D5C-44E2-4543-A9E5-23AB25AAE2AA}" dt="2019-05-28T12:41:41.509" v="45788" actId="20577"/>
          <ac:spMkLst>
            <pc:docMk/>
            <pc:sldMk cId="233754009" sldId="643"/>
            <ac:spMk id="5" creationId="{275CE4F0-66C2-4184-82CA-FB2D4E9EC65A}"/>
          </ac:spMkLst>
        </pc:spChg>
        <pc:spChg chg="add mod ord">
          <ac:chgData name="Nwokenna, Ola" userId="24fd04f5-1db1-4044-9d5a-a2564da48616" providerId="ADAL" clId="{069E6D5C-44E2-4543-A9E5-23AB25AAE2AA}" dt="2019-05-28T12:41:48.584" v="45802" actId="6549"/>
          <ac:spMkLst>
            <pc:docMk/>
            <pc:sldMk cId="233754009" sldId="643"/>
            <ac:spMk id="6" creationId="{57BEA337-ADFC-49C3-8B3F-266C4F18CD1C}"/>
          </ac:spMkLst>
        </pc:spChg>
        <pc:spChg chg="add mod ord">
          <ac:chgData name="Nwokenna, Ola" userId="24fd04f5-1db1-4044-9d5a-a2564da48616" providerId="ADAL" clId="{069E6D5C-44E2-4543-A9E5-23AB25AAE2AA}" dt="2019-05-28T12:38:25.571" v="43749"/>
          <ac:spMkLst>
            <pc:docMk/>
            <pc:sldMk cId="233754009" sldId="643"/>
            <ac:spMk id="8" creationId="{7B9D00CE-BDEF-4494-BE1D-F659CA62CB79}"/>
          </ac:spMkLst>
        </pc:spChg>
        <pc:spChg chg="add mod ord">
          <ac:chgData name="Nwokenna, Ola" userId="24fd04f5-1db1-4044-9d5a-a2564da48616" providerId="ADAL" clId="{069E6D5C-44E2-4543-A9E5-23AB25AAE2AA}" dt="2019-05-28T12:38:25.579" v="43758"/>
          <ac:spMkLst>
            <pc:docMk/>
            <pc:sldMk cId="233754009" sldId="643"/>
            <ac:spMk id="10" creationId="{0E6FAD91-A665-4E28-9173-80665B3668BB}"/>
          </ac:spMkLst>
        </pc:spChg>
        <pc:spChg chg="add mod ord">
          <ac:chgData name="Nwokenna, Ola" userId="24fd04f5-1db1-4044-9d5a-a2564da48616" providerId="ADAL" clId="{069E6D5C-44E2-4543-A9E5-23AB25AAE2AA}" dt="2019-05-28T12:38:25.576" v="43754"/>
          <ac:spMkLst>
            <pc:docMk/>
            <pc:sldMk cId="233754009" sldId="643"/>
            <ac:spMk id="11" creationId="{C8A6A0A1-AA11-4759-839A-B845769DF242}"/>
          </ac:spMkLst>
        </pc:spChg>
        <pc:spChg chg="add mod ord">
          <ac:chgData name="Nwokenna, Ola" userId="24fd04f5-1db1-4044-9d5a-a2564da48616" providerId="ADAL" clId="{069E6D5C-44E2-4543-A9E5-23AB25AAE2AA}" dt="2019-05-28T12:38:25.580" v="43760"/>
          <ac:spMkLst>
            <pc:docMk/>
            <pc:sldMk cId="233754009" sldId="643"/>
            <ac:spMk id="12" creationId="{F5F4726F-BAF1-4067-9A95-9ED115FF0848}"/>
          </ac:spMkLst>
        </pc:spChg>
        <pc:spChg chg="add mod ord">
          <ac:chgData name="Nwokenna, Ola" userId="24fd04f5-1db1-4044-9d5a-a2564da48616" providerId="ADAL" clId="{069E6D5C-44E2-4543-A9E5-23AB25AAE2AA}" dt="2019-05-28T12:38:25.574" v="43752"/>
          <ac:spMkLst>
            <pc:docMk/>
            <pc:sldMk cId="233754009" sldId="643"/>
            <ac:spMk id="13" creationId="{69E2F5D7-5A4A-4193-A45F-0354BF6F3B66}"/>
          </ac:spMkLst>
        </pc:spChg>
        <pc:spChg chg="add mod ord">
          <ac:chgData name="Nwokenna, Ola" userId="24fd04f5-1db1-4044-9d5a-a2564da48616" providerId="ADAL" clId="{069E6D5C-44E2-4543-A9E5-23AB25AAE2AA}" dt="2019-05-28T12:38:25.577" v="43756"/>
          <ac:spMkLst>
            <pc:docMk/>
            <pc:sldMk cId="233754009" sldId="643"/>
            <ac:spMk id="14" creationId="{1A6C52AC-FE91-4B80-A8A7-5890F0A1D97D}"/>
          </ac:spMkLst>
        </pc:spChg>
        <pc:spChg chg="add mod ord">
          <ac:chgData name="Nwokenna, Ola" userId="24fd04f5-1db1-4044-9d5a-a2564da48616" providerId="ADAL" clId="{069E6D5C-44E2-4543-A9E5-23AB25AAE2AA}" dt="2019-05-28T12:38:25.582" v="43762"/>
          <ac:spMkLst>
            <pc:docMk/>
            <pc:sldMk cId="233754009" sldId="643"/>
            <ac:spMk id="15" creationId="{741A5839-ACFB-4F8B-AA73-73066A84ACA2}"/>
          </ac:spMkLst>
        </pc:spChg>
        <pc:spChg chg="add mod ord">
          <ac:chgData name="Nwokenna, Ola" userId="24fd04f5-1db1-4044-9d5a-a2564da48616" providerId="ADAL" clId="{069E6D5C-44E2-4543-A9E5-23AB25AAE2AA}" dt="2019-05-28T12:38:25.588" v="43770"/>
          <ac:spMkLst>
            <pc:docMk/>
            <pc:sldMk cId="233754009" sldId="643"/>
            <ac:spMk id="16" creationId="{D4CD6260-4E4A-479C-A806-524DF33325CE}"/>
          </ac:spMkLst>
        </pc:spChg>
        <pc:spChg chg="add mod ord">
          <ac:chgData name="Nwokenna, Ola" userId="24fd04f5-1db1-4044-9d5a-a2564da48616" providerId="ADAL" clId="{069E6D5C-44E2-4543-A9E5-23AB25AAE2AA}" dt="2019-05-28T12:38:25.587" v="43768"/>
          <ac:spMkLst>
            <pc:docMk/>
            <pc:sldMk cId="233754009" sldId="643"/>
            <ac:spMk id="17" creationId="{5A2F4B9E-E464-4CC4-8B90-6A63F8979A7A}"/>
          </ac:spMkLst>
        </pc:spChg>
        <pc:spChg chg="add mod ord">
          <ac:chgData name="Nwokenna, Ola" userId="24fd04f5-1db1-4044-9d5a-a2564da48616" providerId="ADAL" clId="{069E6D5C-44E2-4543-A9E5-23AB25AAE2AA}" dt="2019-05-28T12:38:25.584" v="43764"/>
          <ac:spMkLst>
            <pc:docMk/>
            <pc:sldMk cId="233754009" sldId="643"/>
            <ac:spMk id="18" creationId="{BC74D3CF-DBC7-490B-B531-F17C00A849EC}"/>
          </ac:spMkLst>
        </pc:spChg>
        <pc:spChg chg="add mod ord">
          <ac:chgData name="Nwokenna, Ola" userId="24fd04f5-1db1-4044-9d5a-a2564da48616" providerId="ADAL" clId="{069E6D5C-44E2-4543-A9E5-23AB25AAE2AA}" dt="2019-05-28T12:38:25.585" v="43766"/>
          <ac:spMkLst>
            <pc:docMk/>
            <pc:sldMk cId="233754009" sldId="643"/>
            <ac:spMk id="19" creationId="{AA5A36D3-C046-4B0F-A6BD-AB12326343B0}"/>
          </ac:spMkLst>
        </pc:spChg>
        <pc:graphicFrameChg chg="add mod ord">
          <ac:chgData name="Nwokenna, Ola" userId="24fd04f5-1db1-4044-9d5a-a2564da48616" providerId="ADAL" clId="{069E6D5C-44E2-4543-A9E5-23AB25AAE2AA}" dt="2019-05-28T12:41:48.613" v="45804"/>
          <ac:graphicFrameMkLst>
            <pc:docMk/>
            <pc:sldMk cId="233754009" sldId="643"/>
            <ac:graphicFrameMk id="7" creationId="{99E9314C-6513-4C86-ACB4-5E185711F6E0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38:22.541" v="43624"/>
          <ac:graphicFrameMkLst>
            <pc:docMk/>
            <pc:sldMk cId="233754009" sldId="643"/>
            <ac:graphicFrameMk id="9" creationId="{BF760EDA-9C20-420B-8D91-501F870E05C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25.457" v="43689"/>
          <ac:graphicFrameMkLst>
            <pc:docMk/>
            <pc:sldMk cId="233754009" sldId="643"/>
            <ac:graphicFrameMk id="20" creationId="{C8709D35-B80F-4479-8224-963D1E7B7978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8:25.573" v="43750"/>
          <ac:graphicFrameMkLst>
            <pc:docMk/>
            <pc:sldMk cId="233754009" sldId="643"/>
            <ac:graphicFrameMk id="21" creationId="{45AF170D-E350-4E16-AF96-D552DE76C6C5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48:00.331" v="49922"/>
        <pc:sldMkLst>
          <pc:docMk/>
          <pc:sldMk cId="2617353030" sldId="644"/>
        </pc:sldMkLst>
        <pc:spChg chg="mod ord">
          <ac:chgData name="Nwokenna, Ola" userId="24fd04f5-1db1-4044-9d5a-a2564da48616" providerId="ADAL" clId="{069E6D5C-44E2-4543-A9E5-23AB25AAE2AA}" dt="2019-05-28T12:48:00.230" v="49869"/>
          <ac:spMkLst>
            <pc:docMk/>
            <pc:sldMk cId="2617353030" sldId="644"/>
            <ac:spMk id="2" creationId="{F050F1DF-B1B3-4462-BBB7-EB0B42A7DF9F}"/>
          </ac:spMkLst>
        </pc:spChg>
        <pc:spChg chg="del">
          <ac:chgData name="Nwokenna, Ola" userId="24fd04f5-1db1-4044-9d5a-a2564da48616" providerId="ADAL" clId="{069E6D5C-44E2-4543-A9E5-23AB25AAE2AA}" dt="2019-05-28T12:43:49.450" v="45914" actId="478"/>
          <ac:spMkLst>
            <pc:docMk/>
            <pc:sldMk cId="2617353030" sldId="644"/>
            <ac:spMk id="3" creationId="{EC012F16-3913-43A6-B275-B726A6D123D4}"/>
          </ac:spMkLst>
        </pc:spChg>
        <pc:spChg chg="mod ord">
          <ac:chgData name="Nwokenna, Ola" userId="24fd04f5-1db1-4044-9d5a-a2564da48616" providerId="ADAL" clId="{069E6D5C-44E2-4543-A9E5-23AB25AAE2AA}" dt="2019-05-28T12:48:00.233" v="49871"/>
          <ac:spMkLst>
            <pc:docMk/>
            <pc:sldMk cId="2617353030" sldId="644"/>
            <ac:spMk id="4" creationId="{27D7A7F4-8A56-4FC8-94B9-B1DA23CC3671}"/>
          </ac:spMkLst>
        </pc:spChg>
        <pc:spChg chg="mod ord">
          <ac:chgData name="Nwokenna, Ola" userId="24fd04f5-1db1-4044-9d5a-a2564da48616" providerId="ADAL" clId="{069E6D5C-44E2-4543-A9E5-23AB25AAE2AA}" dt="2019-05-28T12:48:00.236" v="49873"/>
          <ac:spMkLst>
            <pc:docMk/>
            <pc:sldMk cId="2617353030" sldId="644"/>
            <ac:spMk id="5" creationId="{275CE4F0-66C2-4184-82CA-FB2D4E9EC65A}"/>
          </ac:spMkLst>
        </pc:spChg>
        <pc:spChg chg="mod ord">
          <ac:chgData name="Nwokenna, Ola" userId="24fd04f5-1db1-4044-9d5a-a2564da48616" providerId="ADAL" clId="{069E6D5C-44E2-4543-A9E5-23AB25AAE2AA}" dt="2019-05-28T12:48:00.228" v="49867"/>
          <ac:spMkLst>
            <pc:docMk/>
            <pc:sldMk cId="2617353030" sldId="644"/>
            <ac:spMk id="6" creationId="{57BEA337-ADFC-49C3-8B3F-266C4F18CD1C}"/>
          </ac:spMkLst>
        </pc:spChg>
        <pc:spChg chg="add del mod ord">
          <ac:chgData name="Nwokenna, Ola" userId="24fd04f5-1db1-4044-9d5a-a2564da48616" providerId="ADAL" clId="{069E6D5C-44E2-4543-A9E5-23AB25AAE2AA}" dt="2019-05-28T12:48:00.241" v="49876"/>
          <ac:spMkLst>
            <pc:docMk/>
            <pc:sldMk cId="2617353030" sldId="644"/>
            <ac:spMk id="9" creationId="{B0C76624-351D-4D2F-B9D5-60B8D426EED0}"/>
          </ac:spMkLst>
        </pc:spChg>
        <pc:spChg chg="add del mod ord">
          <ac:chgData name="Nwokenna, Ola" userId="24fd04f5-1db1-4044-9d5a-a2564da48616" providerId="ADAL" clId="{069E6D5C-44E2-4543-A9E5-23AB25AAE2AA}" dt="2019-05-28T12:48:00.246" v="49880"/>
          <ac:spMkLst>
            <pc:docMk/>
            <pc:sldMk cId="2617353030" sldId="644"/>
            <ac:spMk id="10" creationId="{C084A1C6-9257-46EF-8620-7FA180A54F16}"/>
          </ac:spMkLst>
        </pc:spChg>
        <pc:spChg chg="add del mod ord">
          <ac:chgData name="Nwokenna, Ola" userId="24fd04f5-1db1-4044-9d5a-a2564da48616" providerId="ADAL" clId="{069E6D5C-44E2-4543-A9E5-23AB25AAE2AA}" dt="2019-05-28T12:48:00.252" v="49884"/>
          <ac:spMkLst>
            <pc:docMk/>
            <pc:sldMk cId="2617353030" sldId="644"/>
            <ac:spMk id="11" creationId="{9E073AB3-68D9-4D4B-9FB8-3EA64FE6A144}"/>
          </ac:spMkLst>
        </pc:spChg>
        <pc:spChg chg="add del mod ord">
          <ac:chgData name="Nwokenna, Ola" userId="24fd04f5-1db1-4044-9d5a-a2564da48616" providerId="ADAL" clId="{069E6D5C-44E2-4543-A9E5-23AB25AAE2AA}" dt="2019-05-28T12:48:00.249" v="49882"/>
          <ac:spMkLst>
            <pc:docMk/>
            <pc:sldMk cId="2617353030" sldId="644"/>
            <ac:spMk id="12" creationId="{C0F67DA0-AE32-4A91-9864-65DAF61EB2A8}"/>
          </ac:spMkLst>
        </pc:spChg>
        <pc:spChg chg="add del mod ord">
          <ac:chgData name="Nwokenna, Ola" userId="24fd04f5-1db1-4044-9d5a-a2564da48616" providerId="ADAL" clId="{069E6D5C-44E2-4543-A9E5-23AB25AAE2AA}" dt="2019-05-28T12:48:00.244" v="49878"/>
          <ac:spMkLst>
            <pc:docMk/>
            <pc:sldMk cId="2617353030" sldId="644"/>
            <ac:spMk id="13" creationId="{C4716FB8-98F1-441B-BC0A-2BF595C6B11E}"/>
          </ac:spMkLst>
        </pc:spChg>
        <pc:spChg chg="add del mod ord">
          <ac:chgData name="Nwokenna, Ola" userId="24fd04f5-1db1-4044-9d5a-a2564da48616" providerId="ADAL" clId="{069E6D5C-44E2-4543-A9E5-23AB25AAE2AA}" dt="2019-05-28T12:48:00.254" v="49886"/>
          <ac:spMkLst>
            <pc:docMk/>
            <pc:sldMk cId="2617353030" sldId="644"/>
            <ac:spMk id="14" creationId="{A3120FD0-2EEB-4834-B3D7-690E6193EE20}"/>
          </ac:spMkLst>
        </pc:spChg>
        <pc:spChg chg="add del mod ord">
          <ac:chgData name="Nwokenna, Ola" userId="24fd04f5-1db1-4044-9d5a-a2564da48616" providerId="ADAL" clId="{069E6D5C-44E2-4543-A9E5-23AB25AAE2AA}" dt="2019-05-28T12:48:00.256" v="49888"/>
          <ac:spMkLst>
            <pc:docMk/>
            <pc:sldMk cId="2617353030" sldId="644"/>
            <ac:spMk id="15" creationId="{09ECA0BB-EE3B-47E0-A543-8034C5DAB559}"/>
          </ac:spMkLst>
        </pc:spChg>
        <pc:spChg chg="add del mod ord">
          <ac:chgData name="Nwokenna, Ola" userId="24fd04f5-1db1-4044-9d5a-a2564da48616" providerId="ADAL" clId="{069E6D5C-44E2-4543-A9E5-23AB25AAE2AA}" dt="2019-05-28T12:48:00.260" v="49890"/>
          <ac:spMkLst>
            <pc:docMk/>
            <pc:sldMk cId="2617353030" sldId="644"/>
            <ac:spMk id="16" creationId="{5EF7237D-D2BA-487B-8E24-715BC58B30EC}"/>
          </ac:spMkLst>
        </pc:spChg>
        <pc:spChg chg="add del mod ord">
          <ac:chgData name="Nwokenna, Ola" userId="24fd04f5-1db1-4044-9d5a-a2564da48616" providerId="ADAL" clId="{069E6D5C-44E2-4543-A9E5-23AB25AAE2AA}" dt="2019-05-28T12:48:00.263" v="49892"/>
          <ac:spMkLst>
            <pc:docMk/>
            <pc:sldMk cId="2617353030" sldId="644"/>
            <ac:spMk id="17" creationId="{E97247C6-43E5-45A5-91C3-B7E450063717}"/>
          </ac:spMkLst>
        </pc:spChg>
        <pc:spChg chg="add del mod ord">
          <ac:chgData name="Nwokenna, Ola" userId="24fd04f5-1db1-4044-9d5a-a2564da48616" providerId="ADAL" clId="{069E6D5C-44E2-4543-A9E5-23AB25AAE2AA}" dt="2019-05-28T12:47:13.133" v="48890"/>
          <ac:spMkLst>
            <pc:docMk/>
            <pc:sldMk cId="2617353030" sldId="644"/>
            <ac:spMk id="18" creationId="{74E1C9DC-62C8-4A66-ADCC-2FFE0CA775AD}"/>
          </ac:spMkLst>
        </pc:spChg>
        <pc:spChg chg="add del mod ord">
          <ac:chgData name="Nwokenna, Ola" userId="24fd04f5-1db1-4044-9d5a-a2564da48616" providerId="ADAL" clId="{069E6D5C-44E2-4543-A9E5-23AB25AAE2AA}" dt="2019-05-28T12:48:00.276" v="49900"/>
          <ac:spMkLst>
            <pc:docMk/>
            <pc:sldMk cId="2617353030" sldId="644"/>
            <ac:spMk id="19" creationId="{F8B94BD2-767A-4D02-8166-432B9282E463}"/>
          </ac:spMkLst>
        </pc:spChg>
        <pc:spChg chg="add del mod ord">
          <ac:chgData name="Nwokenna, Ola" userId="24fd04f5-1db1-4044-9d5a-a2564da48616" providerId="ADAL" clId="{069E6D5C-44E2-4543-A9E5-23AB25AAE2AA}" dt="2019-05-28T12:48:00.265" v="49894"/>
          <ac:spMkLst>
            <pc:docMk/>
            <pc:sldMk cId="2617353030" sldId="644"/>
            <ac:spMk id="20" creationId="{DF9A6487-1C81-4117-A460-AAC634ACFF04}"/>
          </ac:spMkLst>
        </pc:spChg>
        <pc:spChg chg="add del mod ord">
          <ac:chgData name="Nwokenna, Ola" userId="24fd04f5-1db1-4044-9d5a-a2564da48616" providerId="ADAL" clId="{069E6D5C-44E2-4543-A9E5-23AB25AAE2AA}" dt="2019-05-28T12:48:00.271" v="49898"/>
          <ac:spMkLst>
            <pc:docMk/>
            <pc:sldMk cId="2617353030" sldId="644"/>
            <ac:spMk id="21" creationId="{BA7CF2F8-BCCE-4285-9854-76398BD4973B}"/>
          </ac:spMkLst>
        </pc:spChg>
        <pc:spChg chg="add del mod ord">
          <ac:chgData name="Nwokenna, Ola" userId="24fd04f5-1db1-4044-9d5a-a2564da48616" providerId="ADAL" clId="{069E6D5C-44E2-4543-A9E5-23AB25AAE2AA}" dt="2019-05-28T12:48:00.268" v="49896"/>
          <ac:spMkLst>
            <pc:docMk/>
            <pc:sldMk cId="2617353030" sldId="644"/>
            <ac:spMk id="22" creationId="{B7DE6C38-6BC3-46DD-A1B0-4CF2A8069585}"/>
          </ac:spMkLst>
        </pc:spChg>
        <pc:spChg chg="add del mod ord">
          <ac:chgData name="Nwokenna, Ola" userId="24fd04f5-1db1-4044-9d5a-a2564da48616" providerId="ADAL" clId="{069E6D5C-44E2-4543-A9E5-23AB25AAE2AA}" dt="2019-05-28T12:48:00.279" v="49902"/>
          <ac:spMkLst>
            <pc:docMk/>
            <pc:sldMk cId="2617353030" sldId="644"/>
            <ac:spMk id="23" creationId="{2912F70D-E252-47A1-8BF5-5D1EDA2E6A9A}"/>
          </ac:spMkLst>
        </pc:spChg>
        <pc:spChg chg="add del mod ord">
          <ac:chgData name="Nwokenna, Ola" userId="24fd04f5-1db1-4044-9d5a-a2564da48616" providerId="ADAL" clId="{069E6D5C-44E2-4543-A9E5-23AB25AAE2AA}" dt="2019-05-28T12:48:00.282" v="49904"/>
          <ac:spMkLst>
            <pc:docMk/>
            <pc:sldMk cId="2617353030" sldId="644"/>
            <ac:spMk id="24" creationId="{6A9AC391-18B8-4CBF-9DF8-C06614564F39}"/>
          </ac:spMkLst>
        </pc:spChg>
        <pc:spChg chg="add del mod ord">
          <ac:chgData name="Nwokenna, Ola" userId="24fd04f5-1db1-4044-9d5a-a2564da48616" providerId="ADAL" clId="{069E6D5C-44E2-4543-A9E5-23AB25AAE2AA}" dt="2019-05-28T12:48:00.287" v="49908"/>
          <ac:spMkLst>
            <pc:docMk/>
            <pc:sldMk cId="2617353030" sldId="644"/>
            <ac:spMk id="25" creationId="{4553CA82-2BC6-4EBA-A348-39FE10443A95}"/>
          </ac:spMkLst>
        </pc:spChg>
        <pc:spChg chg="add del mod ord">
          <ac:chgData name="Nwokenna, Ola" userId="24fd04f5-1db1-4044-9d5a-a2564da48616" providerId="ADAL" clId="{069E6D5C-44E2-4543-A9E5-23AB25AAE2AA}" dt="2019-05-28T12:48:00.289" v="49910"/>
          <ac:spMkLst>
            <pc:docMk/>
            <pc:sldMk cId="2617353030" sldId="644"/>
            <ac:spMk id="26" creationId="{8C16DC83-FA71-4088-AA74-1358CD276D3B}"/>
          </ac:spMkLst>
        </pc:spChg>
        <pc:spChg chg="add del mod ord">
          <ac:chgData name="Nwokenna, Ola" userId="24fd04f5-1db1-4044-9d5a-a2564da48616" providerId="ADAL" clId="{069E6D5C-44E2-4543-A9E5-23AB25AAE2AA}" dt="2019-05-28T12:48:00.285" v="49906"/>
          <ac:spMkLst>
            <pc:docMk/>
            <pc:sldMk cId="2617353030" sldId="644"/>
            <ac:spMk id="27" creationId="{FD8D39C7-9534-4729-AE73-D5E0FD820497}"/>
          </ac:spMkLst>
        </pc:spChg>
        <pc:spChg chg="add del mod ord">
          <ac:chgData name="Nwokenna, Ola" userId="24fd04f5-1db1-4044-9d5a-a2564da48616" providerId="ADAL" clId="{069E6D5C-44E2-4543-A9E5-23AB25AAE2AA}" dt="2019-05-28T12:48:00.293" v="49912"/>
          <ac:spMkLst>
            <pc:docMk/>
            <pc:sldMk cId="2617353030" sldId="644"/>
            <ac:spMk id="28" creationId="{9921AA35-5541-4857-A2D4-FD6F3A0B42DA}"/>
          </ac:spMkLst>
        </pc:spChg>
        <pc:spChg chg="add mod ord">
          <ac:chgData name="Nwokenna, Ola" userId="24fd04f5-1db1-4044-9d5a-a2564da48616" providerId="ADAL" clId="{069E6D5C-44E2-4543-A9E5-23AB25AAE2AA}" dt="2019-05-28T12:48:00.295" v="49914"/>
          <ac:spMkLst>
            <pc:docMk/>
            <pc:sldMk cId="2617353030" sldId="644"/>
            <ac:spMk id="29" creationId="{C2F6E5C7-1490-4ED1-8DA3-88C632CDBDE1}"/>
          </ac:spMkLst>
        </pc:spChg>
        <pc:spChg chg="add mod ord">
          <ac:chgData name="Nwokenna, Ola" userId="24fd04f5-1db1-4044-9d5a-a2564da48616" providerId="ADAL" clId="{069E6D5C-44E2-4543-A9E5-23AB25AAE2AA}" dt="2019-05-28T12:48:00.298" v="49916"/>
          <ac:spMkLst>
            <pc:docMk/>
            <pc:sldMk cId="2617353030" sldId="644"/>
            <ac:spMk id="30" creationId="{8B8E95DA-5EC2-4CBF-9E61-AAC5E6A8864C}"/>
          </ac:spMkLst>
        </pc:spChg>
        <pc:spChg chg="add mod ord">
          <ac:chgData name="Nwokenna, Ola" userId="24fd04f5-1db1-4044-9d5a-a2564da48616" providerId="ADAL" clId="{069E6D5C-44E2-4543-A9E5-23AB25AAE2AA}" dt="2019-05-28T12:48:00.300" v="49918"/>
          <ac:spMkLst>
            <pc:docMk/>
            <pc:sldMk cId="2617353030" sldId="644"/>
            <ac:spMk id="31" creationId="{F0B558E2-7284-4548-80B2-C69D588AECB9}"/>
          </ac:spMkLst>
        </pc:spChg>
        <pc:spChg chg="add mod ord">
          <ac:chgData name="Nwokenna, Ola" userId="24fd04f5-1db1-4044-9d5a-a2564da48616" providerId="ADAL" clId="{069E6D5C-44E2-4543-A9E5-23AB25AAE2AA}" dt="2019-05-28T12:48:00.302" v="49920"/>
          <ac:spMkLst>
            <pc:docMk/>
            <pc:sldMk cId="2617353030" sldId="644"/>
            <ac:spMk id="32" creationId="{46DA03D0-2F4A-4BB1-8BD0-8DC04461F4EC}"/>
          </ac:spMkLst>
        </pc:spChg>
        <pc:spChg chg="add del mod ord">
          <ac:chgData name="Nwokenna, Ola" userId="24fd04f5-1db1-4044-9d5a-a2564da48616" providerId="ADAL" clId="{069E6D5C-44E2-4543-A9E5-23AB25AAE2AA}" dt="2019-05-28T12:46:19.193" v="47702"/>
          <ac:spMkLst>
            <pc:docMk/>
            <pc:sldMk cId="2617353030" sldId="644"/>
            <ac:spMk id="37" creationId="{659D7778-7976-42E1-A1DB-CA9C01277820}"/>
          </ac:spMkLst>
        </pc:spChg>
        <pc:spChg chg="add del mod ord">
          <ac:chgData name="Nwokenna, Ola" userId="24fd04f5-1db1-4044-9d5a-a2564da48616" providerId="ADAL" clId="{069E6D5C-44E2-4543-A9E5-23AB25AAE2AA}" dt="2019-05-28T12:46:19.199" v="47706"/>
          <ac:spMkLst>
            <pc:docMk/>
            <pc:sldMk cId="2617353030" sldId="644"/>
            <ac:spMk id="38" creationId="{B40329CF-F96E-4406-883F-7880484442F2}"/>
          </ac:spMkLst>
        </pc:spChg>
        <pc:spChg chg="add del mod ord">
          <ac:chgData name="Nwokenna, Ola" userId="24fd04f5-1db1-4044-9d5a-a2564da48616" providerId="ADAL" clId="{069E6D5C-44E2-4543-A9E5-23AB25AAE2AA}" dt="2019-05-28T12:46:19.206" v="47710"/>
          <ac:spMkLst>
            <pc:docMk/>
            <pc:sldMk cId="2617353030" sldId="644"/>
            <ac:spMk id="39" creationId="{8E22BD8F-A1BC-4442-B62B-D8E939170DAB}"/>
          </ac:spMkLst>
        </pc:spChg>
        <pc:spChg chg="add del mod ord">
          <ac:chgData name="Nwokenna, Ola" userId="24fd04f5-1db1-4044-9d5a-a2564da48616" providerId="ADAL" clId="{069E6D5C-44E2-4543-A9E5-23AB25AAE2AA}" dt="2019-05-28T12:46:19.211" v="47714"/>
          <ac:spMkLst>
            <pc:docMk/>
            <pc:sldMk cId="2617353030" sldId="644"/>
            <ac:spMk id="40" creationId="{09F405CF-96CC-4EB4-AE95-D8156D34BC68}"/>
          </ac:spMkLst>
        </pc:spChg>
        <pc:spChg chg="add del mod ord">
          <ac:chgData name="Nwokenna, Ola" userId="24fd04f5-1db1-4044-9d5a-a2564da48616" providerId="ADAL" clId="{069E6D5C-44E2-4543-A9E5-23AB25AAE2AA}" dt="2019-05-28T12:46:19.215" v="47718"/>
          <ac:spMkLst>
            <pc:docMk/>
            <pc:sldMk cId="2617353030" sldId="644"/>
            <ac:spMk id="41" creationId="{2AD078B9-9657-45CE-BADF-AF304560CAE7}"/>
          </ac:spMkLst>
        </pc:spChg>
        <pc:spChg chg="add del mod ord">
          <ac:chgData name="Nwokenna, Ola" userId="24fd04f5-1db1-4044-9d5a-a2564da48616" providerId="ADAL" clId="{069E6D5C-44E2-4543-A9E5-23AB25AAE2AA}" dt="2019-05-28T12:46:19.222" v="47722"/>
          <ac:spMkLst>
            <pc:docMk/>
            <pc:sldMk cId="2617353030" sldId="644"/>
            <ac:spMk id="42" creationId="{4EB47AFC-B4A3-4D99-BCEA-42C4029413FC}"/>
          </ac:spMkLst>
        </pc:spChg>
        <pc:spChg chg="add del mod ord">
          <ac:chgData name="Nwokenna, Ola" userId="24fd04f5-1db1-4044-9d5a-a2564da48616" providerId="ADAL" clId="{069E6D5C-44E2-4543-A9E5-23AB25AAE2AA}" dt="2019-05-28T12:46:19.230" v="47726"/>
          <ac:spMkLst>
            <pc:docMk/>
            <pc:sldMk cId="2617353030" sldId="644"/>
            <ac:spMk id="43" creationId="{DEDD619B-4B4D-49C1-B808-2743EBCB54EF}"/>
          </ac:spMkLst>
        </pc:spChg>
        <pc:spChg chg="add del mod ord">
          <ac:chgData name="Nwokenna, Ola" userId="24fd04f5-1db1-4044-9d5a-a2564da48616" providerId="ADAL" clId="{069E6D5C-44E2-4543-A9E5-23AB25AAE2AA}" dt="2019-05-28T12:46:19.226" v="47724"/>
          <ac:spMkLst>
            <pc:docMk/>
            <pc:sldMk cId="2617353030" sldId="644"/>
            <ac:spMk id="44" creationId="{1F5A5E25-E982-494C-90DE-D14D84CA858F}"/>
          </ac:spMkLst>
        </pc:spChg>
        <pc:spChg chg="add del mod ord">
          <ac:chgData name="Nwokenna, Ola" userId="24fd04f5-1db1-4044-9d5a-a2564da48616" providerId="ADAL" clId="{069E6D5C-44E2-4543-A9E5-23AB25AAE2AA}" dt="2019-05-28T12:46:19.233" v="47730"/>
          <ac:spMkLst>
            <pc:docMk/>
            <pc:sldMk cId="2617353030" sldId="644"/>
            <ac:spMk id="45" creationId="{7216FD1E-8CB3-43B1-AD32-45911B78E1A8}"/>
          </ac:spMkLst>
        </pc:spChg>
        <pc:spChg chg="add del mod ord">
          <ac:chgData name="Nwokenna, Ola" userId="24fd04f5-1db1-4044-9d5a-a2564da48616" providerId="ADAL" clId="{069E6D5C-44E2-4543-A9E5-23AB25AAE2AA}" dt="2019-05-28T12:46:19.232" v="47728"/>
          <ac:spMkLst>
            <pc:docMk/>
            <pc:sldMk cId="2617353030" sldId="644"/>
            <ac:spMk id="46" creationId="{C91A5908-8F05-4D6B-8604-F7F79CF4BED4}"/>
          </ac:spMkLst>
        </pc:spChg>
        <pc:spChg chg="add del mod ord">
          <ac:chgData name="Nwokenna, Ola" userId="24fd04f5-1db1-4044-9d5a-a2564da48616" providerId="ADAL" clId="{069E6D5C-44E2-4543-A9E5-23AB25AAE2AA}" dt="2019-05-28T12:46:19.241" v="47734"/>
          <ac:spMkLst>
            <pc:docMk/>
            <pc:sldMk cId="2617353030" sldId="644"/>
            <ac:spMk id="47" creationId="{C73348B5-41D4-4326-8D03-8414011F8D19}"/>
          </ac:spMkLst>
        </pc:spChg>
        <pc:spChg chg="add del mod ord">
          <ac:chgData name="Nwokenna, Ola" userId="24fd04f5-1db1-4044-9d5a-a2564da48616" providerId="ADAL" clId="{069E6D5C-44E2-4543-A9E5-23AB25AAE2AA}" dt="2019-05-28T12:46:19.235" v="47732"/>
          <ac:spMkLst>
            <pc:docMk/>
            <pc:sldMk cId="2617353030" sldId="644"/>
            <ac:spMk id="48" creationId="{1329FCDB-5C59-4358-80D4-EFD25C39EF4E}"/>
          </ac:spMkLst>
        </pc:spChg>
        <pc:spChg chg="add del mod ord">
          <ac:chgData name="Nwokenna, Ola" userId="24fd04f5-1db1-4044-9d5a-a2564da48616" providerId="ADAL" clId="{069E6D5C-44E2-4543-A9E5-23AB25AAE2AA}" dt="2019-05-28T12:46:19.189" v="47700"/>
          <ac:spMkLst>
            <pc:docMk/>
            <pc:sldMk cId="2617353030" sldId="644"/>
            <ac:spMk id="50" creationId="{9D298C6B-9596-43D0-97C9-DC95F116024F}"/>
          </ac:spMkLst>
        </pc:spChg>
        <pc:spChg chg="add del mod ord">
          <ac:chgData name="Nwokenna, Ola" userId="24fd04f5-1db1-4044-9d5a-a2564da48616" providerId="ADAL" clId="{069E6D5C-44E2-4543-A9E5-23AB25AAE2AA}" dt="2019-05-28T12:46:19.196" v="47704"/>
          <ac:spMkLst>
            <pc:docMk/>
            <pc:sldMk cId="2617353030" sldId="644"/>
            <ac:spMk id="51" creationId="{02AF023D-BAC7-4E1F-8897-6073B9CB724B}"/>
          </ac:spMkLst>
        </pc:spChg>
        <pc:spChg chg="add del mod ord">
          <ac:chgData name="Nwokenna, Ola" userId="24fd04f5-1db1-4044-9d5a-a2564da48616" providerId="ADAL" clId="{069E6D5C-44E2-4543-A9E5-23AB25AAE2AA}" dt="2019-05-28T12:46:19.200" v="47708"/>
          <ac:spMkLst>
            <pc:docMk/>
            <pc:sldMk cId="2617353030" sldId="644"/>
            <ac:spMk id="52" creationId="{995142DC-4CFD-4C8C-8EB1-4FA484D25935}"/>
          </ac:spMkLst>
        </pc:spChg>
        <pc:spChg chg="add del mod ord">
          <ac:chgData name="Nwokenna, Ola" userId="24fd04f5-1db1-4044-9d5a-a2564da48616" providerId="ADAL" clId="{069E6D5C-44E2-4543-A9E5-23AB25AAE2AA}" dt="2019-05-28T12:46:19.208" v="47712"/>
          <ac:spMkLst>
            <pc:docMk/>
            <pc:sldMk cId="2617353030" sldId="644"/>
            <ac:spMk id="53" creationId="{E5213A5B-D40D-4A17-BFE8-BE22BA7F08F5}"/>
          </ac:spMkLst>
        </pc:spChg>
        <pc:spChg chg="add del mod ord">
          <ac:chgData name="Nwokenna, Ola" userId="24fd04f5-1db1-4044-9d5a-a2564da48616" providerId="ADAL" clId="{069E6D5C-44E2-4543-A9E5-23AB25AAE2AA}" dt="2019-05-28T12:46:19.213" v="47716"/>
          <ac:spMkLst>
            <pc:docMk/>
            <pc:sldMk cId="2617353030" sldId="644"/>
            <ac:spMk id="54" creationId="{241DEE58-75CC-4622-A2BB-4D584D5F2533}"/>
          </ac:spMkLst>
        </pc:spChg>
        <pc:spChg chg="add del mod ord">
          <ac:chgData name="Nwokenna, Ola" userId="24fd04f5-1db1-4044-9d5a-a2564da48616" providerId="ADAL" clId="{069E6D5C-44E2-4543-A9E5-23AB25AAE2AA}" dt="2019-05-28T12:46:19.217" v="47720"/>
          <ac:spMkLst>
            <pc:docMk/>
            <pc:sldMk cId="2617353030" sldId="644"/>
            <ac:spMk id="55" creationId="{40932381-BABD-4193-B676-41FF26202802}"/>
          </ac:spMkLst>
        </pc:spChg>
        <pc:spChg chg="add del mod ord">
          <ac:chgData name="Nwokenna, Ola" userId="24fd04f5-1db1-4044-9d5a-a2564da48616" providerId="ADAL" clId="{069E6D5C-44E2-4543-A9E5-23AB25AAE2AA}" dt="2019-05-28T12:47:13.124" v="48888"/>
          <ac:spMkLst>
            <pc:docMk/>
            <pc:sldMk cId="2617353030" sldId="644"/>
            <ac:spMk id="57" creationId="{FF1CFCBF-6F88-45A7-88D7-B52AB82C4435}"/>
          </ac:spMkLst>
        </pc:spChg>
        <pc:spChg chg="add del mod ord">
          <ac:chgData name="Nwokenna, Ola" userId="24fd04f5-1db1-4044-9d5a-a2564da48616" providerId="ADAL" clId="{069E6D5C-44E2-4543-A9E5-23AB25AAE2AA}" dt="2019-05-28T12:47:15.934" v="49031"/>
          <ac:spMkLst>
            <pc:docMk/>
            <pc:sldMk cId="2617353030" sldId="644"/>
            <ac:spMk id="58" creationId="{6D59A8BC-80ED-46D1-9AB1-35E944DEBBB9}"/>
          </ac:spMkLst>
        </pc:spChg>
        <pc:spChg chg="add del mod ord">
          <ac:chgData name="Nwokenna, Ola" userId="24fd04f5-1db1-4044-9d5a-a2564da48616" providerId="ADAL" clId="{069E6D5C-44E2-4543-A9E5-23AB25AAE2AA}" dt="2019-05-28T12:48:00.103" v="49859"/>
          <ac:spMkLst>
            <pc:docMk/>
            <pc:sldMk cId="2617353030" sldId="644"/>
            <ac:spMk id="59" creationId="{FC655348-2F81-4C65-BEB5-378D0FD98A0B}"/>
          </ac:spMkLst>
        </pc:spChg>
        <pc:graphicFrameChg chg="mod ord">
          <ac:chgData name="Nwokenna, Ola" userId="24fd04f5-1db1-4044-9d5a-a2564da48616" providerId="ADAL" clId="{069E6D5C-44E2-4543-A9E5-23AB25AAE2AA}" dt="2019-05-28T12:48:00.331" v="49922"/>
          <ac:graphicFrameMkLst>
            <pc:docMk/>
            <pc:sldMk cId="2617353030" sldId="644"/>
            <ac:graphicFrameMk id="7" creationId="{99E9314C-6513-4C86-ACB4-5E185711F6E0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43:59.164" v="46262"/>
          <ac:graphicFrameMkLst>
            <pc:docMk/>
            <pc:sldMk cId="2617353030" sldId="644"/>
            <ac:graphicFrameMk id="8" creationId="{42DB8379-A5A4-4B7B-8679-078AB9C3BED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4:24.842" v="46447"/>
          <ac:graphicFrameMkLst>
            <pc:docMk/>
            <pc:sldMk cId="2617353030" sldId="644"/>
            <ac:graphicFrameMk id="33" creationId="{2CFD854E-3FD4-4F16-8C4B-08682D6AC2A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4:40.764" v="46571"/>
          <ac:graphicFrameMkLst>
            <pc:docMk/>
            <pc:sldMk cId="2617353030" sldId="644"/>
            <ac:graphicFrameMk id="34" creationId="{D2931B3E-6214-4C3D-BDBB-D3162548035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4:46.702" v="46690"/>
          <ac:graphicFrameMkLst>
            <pc:docMk/>
            <pc:sldMk cId="2617353030" sldId="644"/>
            <ac:graphicFrameMk id="35" creationId="{BC991817-8F14-4997-A4AF-2F4F57070BD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09.726" v="47327"/>
          <ac:graphicFrameMkLst>
            <pc:docMk/>
            <pc:sldMk cId="2617353030" sldId="644"/>
            <ac:graphicFrameMk id="36" creationId="{E8D512B5-AC4B-45F2-855E-CBCE3002B46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10.445" v="47592"/>
          <ac:graphicFrameMkLst>
            <pc:docMk/>
            <pc:sldMk cId="2617353030" sldId="644"/>
            <ac:graphicFrameMk id="49" creationId="{B68EF2DC-8C0E-4B3A-B48D-2350D919FB2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19.877" v="47967"/>
          <ac:graphicFrameMkLst>
            <pc:docMk/>
            <pc:sldMk cId="2617353030" sldId="644"/>
            <ac:graphicFrameMk id="56" creationId="{7F1804C8-2570-4432-A80C-77C30150A4D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35.870" v="48098"/>
          <ac:graphicFrameMkLst>
            <pc:docMk/>
            <pc:sldMk cId="2617353030" sldId="644"/>
            <ac:graphicFrameMk id="60" creationId="{0937EEA7-4239-4C86-9A1D-996E2EC5718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39.842" v="48251"/>
          <ac:graphicFrameMkLst>
            <pc:docMk/>
            <pc:sldMk cId="2617353030" sldId="644"/>
            <ac:graphicFrameMk id="61" creationId="{31B3E740-A1B8-4087-B39E-F6D810AD8E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51.135" v="48372"/>
          <ac:graphicFrameMkLst>
            <pc:docMk/>
            <pc:sldMk cId="2617353030" sldId="644"/>
            <ac:graphicFrameMk id="62" creationId="{F5292CD7-3E06-4116-9219-75E71AC69FE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53.230" v="48493"/>
          <ac:graphicFrameMkLst>
            <pc:docMk/>
            <pc:sldMk cId="2617353030" sldId="644"/>
            <ac:graphicFrameMk id="63" creationId="{D39B583A-BCD0-4794-874E-24F42883F6E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56.300" v="48614"/>
          <ac:graphicFrameMkLst>
            <pc:docMk/>
            <pc:sldMk cId="2617353030" sldId="644"/>
            <ac:graphicFrameMk id="64" creationId="{85B04482-FCCB-46F5-B70E-992B2C76F8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06.241" v="48735"/>
          <ac:graphicFrameMkLst>
            <pc:docMk/>
            <pc:sldMk cId="2617353030" sldId="644"/>
            <ac:graphicFrameMk id="65" creationId="{74EB265E-E143-498E-AF9A-786F6DAD551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1.290" v="48815"/>
          <ac:graphicFrameMkLst>
            <pc:docMk/>
            <pc:sldMk cId="2617353030" sldId="644"/>
            <ac:graphicFrameMk id="66" creationId="{2FABBB55-9894-4ABB-A820-5124F4D422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3.171" v="48891"/>
          <ac:graphicFrameMkLst>
            <pc:docMk/>
            <pc:sldMk cId="2617353030" sldId="644"/>
            <ac:graphicFrameMk id="67" creationId="{802DED71-5493-42BB-AD46-CDD0F9260BF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4.890" v="48963"/>
          <ac:graphicFrameMkLst>
            <pc:docMk/>
            <pc:sldMk cId="2617353030" sldId="644"/>
            <ac:graphicFrameMk id="68" creationId="{95B912E5-2C66-49B0-9C01-A638FD7F06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5.975" v="49032"/>
          <ac:graphicFrameMkLst>
            <pc:docMk/>
            <pc:sldMk cId="2617353030" sldId="644"/>
            <ac:graphicFrameMk id="69" creationId="{858ADDE2-5CC8-4FCF-9EAF-EFB63CC0D04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7.923" v="49097"/>
          <ac:graphicFrameMkLst>
            <pc:docMk/>
            <pc:sldMk cId="2617353030" sldId="644"/>
            <ac:graphicFrameMk id="70" creationId="{824920F3-D3D5-42A2-81D5-8D85910FEAF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23.400" v="49162"/>
          <ac:graphicFrameMkLst>
            <pc:docMk/>
            <pc:sldMk cId="2617353030" sldId="644"/>
            <ac:graphicFrameMk id="71" creationId="{C9B0D1A9-1812-42E1-9A4F-53C3E914FBC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24.921" v="49307"/>
          <ac:graphicFrameMkLst>
            <pc:docMk/>
            <pc:sldMk cId="2617353030" sldId="644"/>
            <ac:graphicFrameMk id="72" creationId="{E68605CE-F69D-4462-88EE-14520DE456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34.370" v="49700"/>
          <ac:graphicFrameMkLst>
            <pc:docMk/>
            <pc:sldMk cId="2617353030" sldId="644"/>
            <ac:graphicFrameMk id="73" creationId="{DE38D345-1EA6-46A1-9643-4FDFFAF29C1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58.124" v="49793"/>
          <ac:graphicFrameMkLst>
            <pc:docMk/>
            <pc:sldMk cId="2617353030" sldId="644"/>
            <ac:graphicFrameMk id="74" creationId="{69206F28-E486-4B3C-B2C4-954C106ABBB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8:00.145" v="49860"/>
          <ac:graphicFrameMkLst>
            <pc:docMk/>
            <pc:sldMk cId="2617353030" sldId="644"/>
            <ac:graphicFrameMk id="75" creationId="{A5FE701A-3546-41F1-8E2D-E53438C1012D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48:00.238" v="49874"/>
          <ac:graphicFrameMkLst>
            <pc:docMk/>
            <pc:sldMk cId="2617353030" sldId="644"/>
            <ac:graphicFrameMk id="76" creationId="{A6BA9F2B-07A0-4FA4-952E-E1CD0BB03317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53:28.216" v="50152" actId="207"/>
        <pc:sldMkLst>
          <pc:docMk/>
          <pc:sldMk cId="2888629068" sldId="645"/>
        </pc:sldMkLst>
        <pc:spChg chg="mod ord">
          <ac:chgData name="Nwokenna, Ola" userId="24fd04f5-1db1-4044-9d5a-a2564da48616" providerId="ADAL" clId="{069E6D5C-44E2-4543-A9E5-23AB25AAE2AA}" dt="2019-05-28T12:48:20.142" v="49963"/>
          <ac:spMkLst>
            <pc:docMk/>
            <pc:sldMk cId="2888629068" sldId="645"/>
            <ac:spMk id="2" creationId="{53E5A07F-9F62-4DCA-9C93-07CB4C12323A}"/>
          </ac:spMkLst>
        </pc:spChg>
        <pc:spChg chg="mod ord">
          <ac:chgData name="Nwokenna, Ola" userId="24fd04f5-1db1-4044-9d5a-a2564da48616" providerId="ADAL" clId="{069E6D5C-44E2-4543-A9E5-23AB25AAE2AA}" dt="2019-05-28T12:53:28.216" v="50152" actId="207"/>
          <ac:spMkLst>
            <pc:docMk/>
            <pc:sldMk cId="2888629068" sldId="645"/>
            <ac:spMk id="3" creationId="{A6F63219-47EB-476B-BF06-97E8A49FE54C}"/>
          </ac:spMkLst>
        </pc:spChg>
        <pc:spChg chg="mod ord">
          <ac:chgData name="Nwokenna, Ola" userId="24fd04f5-1db1-4044-9d5a-a2564da48616" providerId="ADAL" clId="{069E6D5C-44E2-4543-A9E5-23AB25AAE2AA}" dt="2019-05-28T12:48:20.145" v="49967"/>
          <ac:spMkLst>
            <pc:docMk/>
            <pc:sldMk cId="2888629068" sldId="645"/>
            <ac:spMk id="4" creationId="{A9A66E63-BD8B-4B57-930C-780C6F71E926}"/>
          </ac:spMkLst>
        </pc:spChg>
        <pc:spChg chg="del mod ord">
          <ac:chgData name="Nwokenna, Ola" userId="24fd04f5-1db1-4044-9d5a-a2564da48616" providerId="ADAL" clId="{069E6D5C-44E2-4543-A9E5-23AB25AAE2AA}" dt="2019-05-28T12:48:28.194" v="49984" actId="478"/>
          <ac:spMkLst>
            <pc:docMk/>
            <pc:sldMk cId="2888629068" sldId="645"/>
            <ac:spMk id="5" creationId="{BFB6E08D-B005-49E0-B00B-FD7169FF2F6D}"/>
          </ac:spMkLst>
        </pc:spChg>
        <pc:spChg chg="add mod ord">
          <ac:chgData name="Nwokenna, Ola" userId="24fd04f5-1db1-4044-9d5a-a2564da48616" providerId="ADAL" clId="{069E6D5C-44E2-4543-A9E5-23AB25AAE2AA}" dt="2019-05-28T12:48:20.140" v="49961"/>
          <ac:spMkLst>
            <pc:docMk/>
            <pc:sldMk cId="2888629068" sldId="645"/>
            <ac:spMk id="6" creationId="{C76606F2-0DF3-4F42-A50E-51C19A18BCB5}"/>
          </ac:spMkLst>
        </pc:spChg>
        <pc:graphicFrameChg chg="add mod ord">
          <ac:chgData name="Nwokenna, Ola" userId="24fd04f5-1db1-4044-9d5a-a2564da48616" providerId="ADAL" clId="{069E6D5C-44E2-4543-A9E5-23AB25AAE2AA}" dt="2019-05-28T12:48:20.250" v="49983"/>
          <ac:graphicFrameMkLst>
            <pc:docMk/>
            <pc:sldMk cId="2888629068" sldId="645"/>
            <ac:graphicFrameMk id="7" creationId="{E24B3E29-C74C-4133-9F97-8F1FFEC81D71}"/>
          </ac:graphicFrameMkLst>
        </pc:graphicFrameChg>
      </pc:sldChg>
      <pc:sldChg chg="addSp delSp modSp add ord">
        <pc:chgData name="Nwokenna, Ola" userId="24fd04f5-1db1-4044-9d5a-a2564da48616" providerId="ADAL" clId="{069E6D5C-44E2-4543-A9E5-23AB25AAE2AA}" dt="2019-05-28T12:58:58.522" v="50642" actId="207"/>
        <pc:sldMkLst>
          <pc:docMk/>
          <pc:sldMk cId="34069493" sldId="646"/>
        </pc:sldMkLst>
        <pc:spChg chg="mod ord">
          <ac:chgData name="Nwokenna, Ola" userId="24fd04f5-1db1-4044-9d5a-a2564da48616" providerId="ADAL" clId="{069E6D5C-44E2-4543-A9E5-23AB25AAE2AA}" dt="2019-05-28T12:58:52.354" v="50636" actId="20577"/>
          <ac:spMkLst>
            <pc:docMk/>
            <pc:sldMk cId="34069493" sldId="646"/>
            <ac:spMk id="2" creationId="{82309A54-0667-4F50-A0DE-66D9DB8D1F29}"/>
          </ac:spMkLst>
        </pc:spChg>
        <pc:spChg chg="del">
          <ac:chgData name="Nwokenna, Ola" userId="24fd04f5-1db1-4044-9d5a-a2564da48616" providerId="ADAL" clId="{069E6D5C-44E2-4543-A9E5-23AB25AAE2AA}" dt="2019-05-28T12:55:40.698" v="50226" actId="478"/>
          <ac:spMkLst>
            <pc:docMk/>
            <pc:sldMk cId="34069493" sldId="646"/>
            <ac:spMk id="3" creationId="{E529E9D0-0A1B-4522-8F5B-6631840168D1}"/>
          </ac:spMkLst>
        </pc:spChg>
        <pc:spChg chg="mod ord">
          <ac:chgData name="Nwokenna, Ola" userId="24fd04f5-1db1-4044-9d5a-a2564da48616" providerId="ADAL" clId="{069E6D5C-44E2-4543-A9E5-23AB25AAE2AA}" dt="2019-05-28T12:56:52.793" v="50363"/>
          <ac:spMkLst>
            <pc:docMk/>
            <pc:sldMk cId="34069493" sldId="646"/>
            <ac:spMk id="4" creationId="{F15EAC6D-62FF-481A-9FB6-DB1B3D798DD5}"/>
          </ac:spMkLst>
        </pc:spChg>
        <pc:spChg chg="del">
          <ac:chgData name="Nwokenna, Ola" userId="24fd04f5-1db1-4044-9d5a-a2564da48616" providerId="ADAL" clId="{069E6D5C-44E2-4543-A9E5-23AB25AAE2AA}" dt="2019-05-28T12:55:41.363" v="50227" actId="478"/>
          <ac:spMkLst>
            <pc:docMk/>
            <pc:sldMk cId="34069493" sldId="646"/>
            <ac:spMk id="5" creationId="{722FC618-19E3-489B-B087-684A72BF142F}"/>
          </ac:spMkLst>
        </pc:spChg>
        <pc:spChg chg="add mod ord">
          <ac:chgData name="Nwokenna, Ola" userId="24fd04f5-1db1-4044-9d5a-a2564da48616" providerId="ADAL" clId="{069E6D5C-44E2-4543-A9E5-23AB25AAE2AA}" dt="2019-05-28T12:56:52.795" v="50367"/>
          <ac:spMkLst>
            <pc:docMk/>
            <pc:sldMk cId="34069493" sldId="646"/>
            <ac:spMk id="8" creationId="{1C107959-4233-4CD9-B17C-F5CE69D18C1F}"/>
          </ac:spMkLst>
        </pc:spChg>
        <pc:spChg chg="add mod ord">
          <ac:chgData name="Nwokenna, Ola" userId="24fd04f5-1db1-4044-9d5a-a2564da48616" providerId="ADAL" clId="{069E6D5C-44E2-4543-A9E5-23AB25AAE2AA}" dt="2019-05-28T12:56:52.790" v="50359"/>
          <ac:spMkLst>
            <pc:docMk/>
            <pc:sldMk cId="34069493" sldId="646"/>
            <ac:spMk id="9" creationId="{A5789D7B-0166-4210-922C-0F5702F525A0}"/>
          </ac:spMkLst>
        </pc:spChg>
        <pc:spChg chg="add mod">
          <ac:chgData name="Nwokenna, Ola" userId="24fd04f5-1db1-4044-9d5a-a2564da48616" providerId="ADAL" clId="{069E6D5C-44E2-4543-A9E5-23AB25AAE2AA}" dt="2019-05-28T12:57:30.129" v="50523" actId="1076"/>
          <ac:spMkLst>
            <pc:docMk/>
            <pc:sldMk cId="34069493" sldId="646"/>
            <ac:spMk id="11" creationId="{FA2FC0A6-705A-499C-A651-CE3D60134E2C}"/>
          </ac:spMkLst>
        </pc:spChg>
        <pc:spChg chg="add mod">
          <ac:chgData name="Nwokenna, Ola" userId="24fd04f5-1db1-4044-9d5a-a2564da48616" providerId="ADAL" clId="{069E6D5C-44E2-4543-A9E5-23AB25AAE2AA}" dt="2019-05-28T12:58:58.522" v="50642" actId="207"/>
          <ac:spMkLst>
            <pc:docMk/>
            <pc:sldMk cId="34069493" sldId="646"/>
            <ac:spMk id="12" creationId="{D0D7A4DF-5CEC-4EA5-BB1D-09DEDBEB2401}"/>
          </ac:spMkLst>
        </pc:spChg>
        <pc:graphicFrameChg chg="add mod ord">
          <ac:chgData name="Nwokenna, Ola" userId="24fd04f5-1db1-4044-9d5a-a2564da48616" providerId="ADAL" clId="{069E6D5C-44E2-4543-A9E5-23AB25AAE2AA}" dt="2019-05-28T12:58:52.903" v="50638"/>
          <ac:graphicFrameMkLst>
            <pc:docMk/>
            <pc:sldMk cId="34069493" sldId="646"/>
            <ac:graphicFrameMk id="10" creationId="{84F48E24-1352-4A16-8A7F-C2F7B68F8109}"/>
          </ac:graphicFrameMkLst>
        </pc:graphicFrameChg>
        <pc:picChg chg="add del mod">
          <ac:chgData name="Nwokenna, Ola" userId="24fd04f5-1db1-4044-9d5a-a2564da48616" providerId="ADAL" clId="{069E6D5C-44E2-4543-A9E5-23AB25AAE2AA}" dt="2019-05-28T12:56:07.022" v="50237" actId="478"/>
          <ac:picMkLst>
            <pc:docMk/>
            <pc:sldMk cId="34069493" sldId="646"/>
            <ac:picMk id="6" creationId="{094C6DD1-A86D-46C8-9AFB-A0F99970B7CF}"/>
          </ac:picMkLst>
        </pc:picChg>
        <pc:picChg chg="add mod ord">
          <ac:chgData name="Nwokenna, Ola" userId="24fd04f5-1db1-4044-9d5a-a2564da48616" providerId="ADAL" clId="{069E6D5C-44E2-4543-A9E5-23AB25AAE2AA}" dt="2019-05-28T12:56:52.794" v="50365"/>
          <ac:picMkLst>
            <pc:docMk/>
            <pc:sldMk cId="34069493" sldId="646"/>
            <ac:picMk id="7" creationId="{42BEEAEA-E2F7-4017-93FE-E158664D6E34}"/>
          </ac:picMkLst>
        </pc:picChg>
      </pc:sldChg>
      <pc:sldMasterChg chg="delSldLayout">
        <pc:chgData name="Nwokenna, Ola" userId="24fd04f5-1db1-4044-9d5a-a2564da48616" providerId="ADAL" clId="{069E6D5C-44E2-4543-A9E5-23AB25AAE2AA}" dt="2019-05-28T10:56:42.397" v="2" actId="2696"/>
        <pc:sldMasterMkLst>
          <pc:docMk/>
          <pc:sldMasterMk cId="2156591946" sldId="2147483851"/>
        </pc:sldMasterMkLst>
        <pc:sldLayoutChg chg="del">
          <pc:chgData name="Nwokenna, Ola" userId="24fd04f5-1db1-4044-9d5a-a2564da48616" providerId="ADAL" clId="{069E6D5C-44E2-4543-A9E5-23AB25AAE2AA}" dt="2019-05-28T10:56:42.397" v="2" actId="2696"/>
          <pc:sldLayoutMkLst>
            <pc:docMk/>
            <pc:sldMasterMk cId="2156591946" sldId="2147483851"/>
            <pc:sldLayoutMk cId="2359273089" sldId="2147483874"/>
          </pc:sldLayoutMkLst>
        </pc:sldLayoutChg>
      </pc:sldMasterChg>
      <pc:sldMasterChg chg="addSp modSp">
        <pc:chgData name="Nwokenna, Ola" userId="24fd04f5-1db1-4044-9d5a-a2564da48616" providerId="ADAL" clId="{069E6D5C-44E2-4543-A9E5-23AB25AAE2AA}" dt="2019-05-28T10:59:09.051" v="106"/>
        <pc:sldMasterMkLst>
          <pc:docMk/>
          <pc:sldMasterMk cId="3031928351" sldId="2147483874"/>
        </pc:sldMasterMkLst>
        <pc:spChg chg="mod ord">
          <ac:chgData name="Nwokenna, Ola" userId="24fd04f5-1db1-4044-9d5a-a2564da48616" providerId="ADAL" clId="{069E6D5C-44E2-4543-A9E5-23AB25AAE2AA}" dt="2019-05-28T10:59:09.034" v="94"/>
          <ac:spMkLst>
            <pc:docMk/>
            <pc:sldMasterMk cId="3031928351" sldId="2147483874"/>
            <ac:spMk id="2" creationId="{00000000-0000-0000-0000-000000000000}"/>
          </ac:spMkLst>
        </pc:spChg>
        <pc:spChg chg="mod ord">
          <ac:chgData name="Nwokenna, Ola" userId="24fd04f5-1db1-4044-9d5a-a2564da48616" providerId="ADAL" clId="{069E6D5C-44E2-4543-A9E5-23AB25AAE2AA}" dt="2019-05-28T10:59:09.036" v="96"/>
          <ac:spMkLst>
            <pc:docMk/>
            <pc:sldMasterMk cId="3031928351" sldId="2147483874"/>
            <ac:spMk id="3" creationId="{00000000-0000-0000-0000-000000000000}"/>
          </ac:spMkLst>
        </pc:spChg>
        <pc:spChg chg="add mod ord">
          <ac:chgData name="Nwokenna, Ola" userId="24fd04f5-1db1-4044-9d5a-a2564da48616" providerId="ADAL" clId="{069E6D5C-44E2-4543-A9E5-23AB25AAE2AA}" dt="2019-05-28T10:59:09.032" v="90"/>
          <ac:spMkLst>
            <pc:docMk/>
            <pc:sldMasterMk cId="3031928351" sldId="2147483874"/>
            <ac:spMk id="6" creationId="{943356F1-E516-454A-A1E9-D005682D4F4B}"/>
          </ac:spMkLst>
        </pc:spChg>
        <pc:spChg chg="mod ord">
          <ac:chgData name="Nwokenna, Ola" userId="24fd04f5-1db1-4044-9d5a-a2564da48616" providerId="ADAL" clId="{069E6D5C-44E2-4543-A9E5-23AB25AAE2AA}" dt="2019-05-28T10:59:09.037" v="98"/>
          <ac:spMkLst>
            <pc:docMk/>
            <pc:sldMasterMk cId="3031928351" sldId="2147483874"/>
            <ac:spMk id="7" creationId="{00000000-0000-0000-0000-000000000000}"/>
          </ac:spMkLst>
        </pc:spChg>
        <pc:spChg chg="mod ord">
          <ac:chgData name="Nwokenna, Ola" userId="24fd04f5-1db1-4044-9d5a-a2564da48616" providerId="ADAL" clId="{069E6D5C-44E2-4543-A9E5-23AB25AAE2AA}" dt="2019-05-28T10:59:09.042" v="104"/>
          <ac:spMkLst>
            <pc:docMk/>
            <pc:sldMasterMk cId="3031928351" sldId="2147483874"/>
            <ac:spMk id="9" creationId="{00000000-0000-0000-0000-000000000000}"/>
          </ac:spMkLst>
        </pc:spChg>
        <pc:graphicFrameChg chg="mod ord">
          <ac:chgData name="Nwokenna, Ola" userId="24fd04f5-1db1-4044-9d5a-a2564da48616" providerId="ADAL" clId="{069E6D5C-44E2-4543-A9E5-23AB25AAE2AA}" dt="2019-05-28T10:59:09.051" v="106"/>
          <ac:graphicFrameMkLst>
            <pc:docMk/>
            <pc:sldMasterMk cId="3031928351" sldId="2147483874"/>
            <ac:graphicFrameMk id="5" creationId="{00000000-0000-0000-0000-000000000000}"/>
          </ac:graphicFrameMkLst>
        </pc:graphicFrameChg>
        <pc:picChg chg="mod ord">
          <ac:chgData name="Nwokenna, Ola" userId="24fd04f5-1db1-4044-9d5a-a2564da48616" providerId="ADAL" clId="{069E6D5C-44E2-4543-A9E5-23AB25AAE2AA}" dt="2019-05-28T10:59:09.033" v="92"/>
          <ac:picMkLst>
            <pc:docMk/>
            <pc:sldMasterMk cId="3031928351" sldId="2147483874"/>
            <ac:picMk id="4" creationId="{00000000-0000-0000-0000-000000000000}"/>
          </ac:picMkLst>
        </pc:picChg>
        <pc:picChg chg="mod ord">
          <ac:chgData name="Nwokenna, Ola" userId="24fd04f5-1db1-4044-9d5a-a2564da48616" providerId="ADAL" clId="{069E6D5C-44E2-4543-A9E5-23AB25AAE2AA}" dt="2019-05-28T10:59:09.039" v="100"/>
          <ac:picMkLst>
            <pc:docMk/>
            <pc:sldMasterMk cId="3031928351" sldId="2147483874"/>
            <ac:picMk id="16" creationId="{00000000-0000-0000-0000-000000000000}"/>
          </ac:picMkLst>
        </pc:picChg>
        <pc:picChg chg="mod ord">
          <ac:chgData name="Nwokenna, Ola" userId="24fd04f5-1db1-4044-9d5a-a2564da48616" providerId="ADAL" clId="{069E6D5C-44E2-4543-A9E5-23AB25AAE2AA}" dt="2019-05-28T10:59:09.040" v="102"/>
          <ac:picMkLst>
            <pc:docMk/>
            <pc:sldMasterMk cId="3031928351" sldId="2147483874"/>
            <ac:picMk id="17" creationId="{00000000-0000-0000-0000-00000000000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6088997777672"/>
          <c:y val="5.5591973503187016E-2"/>
          <c:w val="0.84769612267723626"/>
          <c:h val="0.6941445747549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FFC4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9-4558-99B7-508EB9BEE5DC}"/>
              </c:ext>
            </c:extLst>
          </c:dPt>
          <c:dPt>
            <c:idx val="1"/>
            <c:invertIfNegative val="0"/>
            <c:bubble3D val="0"/>
            <c:spPr>
              <a:solidFill>
                <a:srgbClr val="AC04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9-4558-99B7-508EB9BEE5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69-4558-99B7-508EB9BEE5DC}"/>
              </c:ext>
            </c:extLst>
          </c:dPt>
          <c:dPt>
            <c:idx val="4"/>
            <c:invertIfNegative val="0"/>
            <c:bubble3D val="0"/>
            <c:spPr>
              <a:solidFill>
                <a:srgbClr val="AC04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69-4558-99B7-508EB9BEE5DC}"/>
              </c:ext>
            </c:extLst>
          </c:dPt>
          <c:cat>
            <c:strRef>
              <c:f>Sheet1!$A$2:$A$6</c:f>
              <c:strCache>
                <c:ptCount val="5"/>
                <c:pt idx="0">
                  <c:v>ITT A-nabPx</c:v>
                </c:pt>
                <c:pt idx="1">
                  <c:v>ITT P-nabPx</c:v>
                </c:pt>
                <c:pt idx="3">
                  <c:v>PD-L1+ A-nabPx</c:v>
                </c:pt>
                <c:pt idx="4">
                  <c:v>PD-L1+ P-nabPx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7.1</c:v>
                </c:pt>
                <c:pt idx="1">
                  <c:v>1.6</c:v>
                </c:pt>
                <c:pt idx="3">
                  <c:v>10.3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69-4558-99B7-508EB9BEE5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304C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5C2FF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169-4558-99B7-508EB9BEE5DC}"/>
              </c:ext>
            </c:extLst>
          </c:dPt>
          <c:dPt>
            <c:idx val="1"/>
            <c:invertIfNegative val="0"/>
            <c:bubble3D val="0"/>
            <c:spPr>
              <a:solidFill>
                <a:srgbClr val="EA3A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169-4558-99B7-508EB9BEE5DC}"/>
              </c:ext>
            </c:extLst>
          </c:dPt>
          <c:dPt>
            <c:idx val="3"/>
            <c:invertIfNegative val="0"/>
            <c:bubble3D val="0"/>
            <c:spPr>
              <a:solidFill>
                <a:srgbClr val="85C2FF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169-4558-99B7-508EB9BEE5DC}"/>
              </c:ext>
            </c:extLst>
          </c:dPt>
          <c:dPt>
            <c:idx val="4"/>
            <c:invertIfNegative val="0"/>
            <c:bubble3D val="0"/>
            <c:spPr>
              <a:solidFill>
                <a:srgbClr val="EA3A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169-4558-99B7-508EB9BEE5DC}"/>
              </c:ext>
            </c:extLst>
          </c:dPt>
          <c:cat>
            <c:strRef>
              <c:f>Sheet1!$A$2:$A$6</c:f>
              <c:strCache>
                <c:ptCount val="5"/>
                <c:pt idx="0">
                  <c:v>ITT A-nabPx</c:v>
                </c:pt>
                <c:pt idx="1">
                  <c:v>ITT P-nabPx</c:v>
                </c:pt>
                <c:pt idx="3">
                  <c:v>PD-L1+ A-nabPx</c:v>
                </c:pt>
                <c:pt idx="4">
                  <c:v>PD-L1+ P-nabPx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48.9</c:v>
                </c:pt>
                <c:pt idx="1">
                  <c:v>44.3</c:v>
                </c:pt>
                <c:pt idx="3">
                  <c:v>48.6</c:v>
                </c:pt>
                <c:pt idx="4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169-4558-99B7-508EB9BEE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994368"/>
        <c:axId val="47995904"/>
      </c:barChart>
      <c:catAx>
        <c:axId val="479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995904"/>
        <c:crosses val="autoZero"/>
        <c:auto val="1"/>
        <c:lblAlgn val="ctr"/>
        <c:lblOffset val="100"/>
        <c:noMultiLvlLbl val="0"/>
      </c:catAx>
      <c:valAx>
        <c:axId val="47995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ORR (%)</a:t>
                </a:r>
              </a:p>
            </c:rich>
          </c:tx>
          <c:layout>
            <c:manualLayout>
              <c:xMode val="edge"/>
              <c:yMode val="edge"/>
              <c:x val="0"/>
              <c:y val="0.252802085462228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28575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9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8013481695723E-2"/>
          <c:y val="2.4188671739022328E-2"/>
          <c:w val="0.93208742625317298"/>
          <c:h val="0.9372733660951955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diamond"/>
            <c:size val="8"/>
            <c:spPr>
              <a:solidFill>
                <a:schemeClr val="tx2"/>
              </a:solidFill>
              <a:ln w="6350">
                <a:noFill/>
                <a:round/>
              </a:ln>
              <a:effectLst/>
            </c:spPr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0-76BE-4785-B44A-00BDBB4E8D44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1-76BE-4785-B44A-00BDBB4E8D4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76BE-4785-B44A-00BDBB4E8D4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76BE-4785-B44A-00BDBB4E8D4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76BE-4785-B44A-00BDBB4E8D44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5-76BE-4785-B44A-00BDBB4E8D44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6-76BE-4785-B44A-00BDBB4E8D44}"/>
              </c:ext>
            </c:extLst>
          </c:dPt>
          <c:errBars>
            <c:errDir val="y"/>
            <c:errBarType val="both"/>
            <c:errValType val="fixedVal"/>
            <c:noEndCap val="0"/>
            <c:val val="0.1"/>
          </c:errBars>
          <c:errBars>
            <c:errDir val="x"/>
            <c:errBarType val="both"/>
            <c:errValType val="cust"/>
            <c:noEndCap val="0"/>
            <c:plus>
              <c:numRef>
                <c:f>Sheet1!$H$3:$H$34</c:f>
                <c:numCache>
                  <c:formatCode>General</c:formatCode>
                  <c:ptCount val="32"/>
                  <c:pt idx="0">
                    <c:v>0.12</c:v>
                  </c:pt>
                  <c:pt idx="2">
                    <c:v>0.24</c:v>
                  </c:pt>
                  <c:pt idx="3">
                    <c:v>0.14999999999999991</c:v>
                  </c:pt>
                  <c:pt idx="5">
                    <c:v>0.16999999999999993</c:v>
                  </c:pt>
                  <c:pt idx="6">
                    <c:v>0.18999999999999995</c:v>
                  </c:pt>
                  <c:pt idx="8">
                    <c:v>0.16000000000000003</c:v>
                  </c:pt>
                  <c:pt idx="9">
                    <c:v>0.19999999999999996</c:v>
                  </c:pt>
                  <c:pt idx="11">
                    <c:v>0.36999999999999988</c:v>
                  </c:pt>
                  <c:pt idx="12">
                    <c:v>0.17000000000000004</c:v>
                  </c:pt>
                  <c:pt idx="13">
                    <c:v>0.25</c:v>
                  </c:pt>
                  <c:pt idx="15">
                    <c:v>0.15999999999999992</c:v>
                  </c:pt>
                  <c:pt idx="16">
                    <c:v>0.21000000000000008</c:v>
                  </c:pt>
                  <c:pt idx="18">
                    <c:v>0.43000000000000005</c:v>
                  </c:pt>
                  <c:pt idx="19">
                    <c:v>0.14000000000000001</c:v>
                  </c:pt>
                  <c:pt idx="21">
                    <c:v>0.15000000000000002</c:v>
                  </c:pt>
                  <c:pt idx="22">
                    <c:v>0.27999999999999992</c:v>
                  </c:pt>
                  <c:pt idx="24">
                    <c:v>0.63</c:v>
                  </c:pt>
                  <c:pt idx="25">
                    <c:v>0.13</c:v>
                  </c:pt>
                  <c:pt idx="27">
                    <c:v>0.20000000000000007</c:v>
                  </c:pt>
                  <c:pt idx="28">
                    <c:v>0.17000000000000004</c:v>
                  </c:pt>
                  <c:pt idx="30">
                    <c:v>0.18000000000000005</c:v>
                  </c:pt>
                  <c:pt idx="31">
                    <c:v>0.20000000000000007</c:v>
                  </c:pt>
                </c:numCache>
              </c:numRef>
            </c:plus>
            <c:minus>
              <c:numRef>
                <c:f>Sheet1!$G$3:$G$34</c:f>
                <c:numCache>
                  <c:formatCode>General</c:formatCode>
                  <c:ptCount val="32"/>
                  <c:pt idx="0">
                    <c:v>0.1100000000000001</c:v>
                  </c:pt>
                  <c:pt idx="2">
                    <c:v>0.18000000000000005</c:v>
                  </c:pt>
                  <c:pt idx="3">
                    <c:v>0.13</c:v>
                  </c:pt>
                  <c:pt idx="5">
                    <c:v>0.15000000000000002</c:v>
                  </c:pt>
                  <c:pt idx="6">
                    <c:v>0.15000000000000002</c:v>
                  </c:pt>
                  <c:pt idx="8">
                    <c:v>0.13</c:v>
                  </c:pt>
                  <c:pt idx="9">
                    <c:v>0.15999999999999992</c:v>
                  </c:pt>
                  <c:pt idx="11">
                    <c:v>0.26</c:v>
                  </c:pt>
                  <c:pt idx="12">
                    <c:v>0.14000000000000001</c:v>
                  </c:pt>
                  <c:pt idx="13">
                    <c:v>0.17999999999999994</c:v>
                  </c:pt>
                  <c:pt idx="15">
                    <c:v>0.14000000000000001</c:v>
                  </c:pt>
                  <c:pt idx="16">
                    <c:v>0.15999999999999992</c:v>
                  </c:pt>
                  <c:pt idx="18">
                    <c:v>0.26</c:v>
                  </c:pt>
                  <c:pt idx="19">
                    <c:v>0.10999999999999999</c:v>
                  </c:pt>
                  <c:pt idx="21">
                    <c:v>0.12</c:v>
                  </c:pt>
                  <c:pt idx="22">
                    <c:v>0.21999999999999997</c:v>
                  </c:pt>
                  <c:pt idx="24">
                    <c:v>0.36</c:v>
                  </c:pt>
                  <c:pt idx="25">
                    <c:v>0.1100000000000001</c:v>
                  </c:pt>
                  <c:pt idx="27">
                    <c:v>0.15000000000000002</c:v>
                  </c:pt>
                  <c:pt idx="28">
                    <c:v>0.14000000000000001</c:v>
                  </c:pt>
                  <c:pt idx="30">
                    <c:v>0.14000000000000001</c:v>
                  </c:pt>
                  <c:pt idx="31">
                    <c:v>0.15000000000000002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xVal>
            <c:numRef>
              <c:f>Sheet1!$D$3:$D$34</c:f>
              <c:numCache>
                <c:formatCode>General</c:formatCode>
                <c:ptCount val="32"/>
                <c:pt idx="0">
                  <c:v>0.81</c:v>
                </c:pt>
                <c:pt idx="2">
                  <c:v>0.8</c:v>
                </c:pt>
                <c:pt idx="3">
                  <c:v>0.79</c:v>
                </c:pt>
                <c:pt idx="5">
                  <c:v>0.8</c:v>
                </c:pt>
                <c:pt idx="6">
                  <c:v>0.81</c:v>
                </c:pt>
                <c:pt idx="8">
                  <c:v>0.64</c:v>
                </c:pt>
                <c:pt idx="9">
                  <c:v>0.95</c:v>
                </c:pt>
                <c:pt idx="11">
                  <c:v>0.79</c:v>
                </c:pt>
                <c:pt idx="12">
                  <c:v>0.84</c:v>
                </c:pt>
                <c:pt idx="13">
                  <c:v>0.69</c:v>
                </c:pt>
                <c:pt idx="15">
                  <c:v>0.78</c:v>
                </c:pt>
                <c:pt idx="16">
                  <c:v>0.82</c:v>
                </c:pt>
                <c:pt idx="18">
                  <c:v>0.66</c:v>
                </c:pt>
                <c:pt idx="19">
                  <c:v>0.82</c:v>
                </c:pt>
                <c:pt idx="21">
                  <c:v>0.76</c:v>
                </c:pt>
                <c:pt idx="22">
                  <c:v>0.89</c:v>
                </c:pt>
                <c:pt idx="24">
                  <c:v>0.86</c:v>
                </c:pt>
                <c:pt idx="25">
                  <c:v>0.8</c:v>
                </c:pt>
                <c:pt idx="27">
                  <c:v>0.87</c:v>
                </c:pt>
                <c:pt idx="28">
                  <c:v>0.74</c:v>
                </c:pt>
                <c:pt idx="30">
                  <c:v>0.85</c:v>
                </c:pt>
                <c:pt idx="31">
                  <c:v>0.72</c:v>
                </c:pt>
              </c:numCache>
            </c:numRef>
          </c:xVal>
          <c:yVal>
            <c:numRef>
              <c:f>Sheet1!$C$3:$C$34</c:f>
              <c:numCache>
                <c:formatCode>General</c:formatCode>
                <c:ptCount val="32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29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23</c:v>
                </c:pt>
                <c:pt idx="10">
                  <c:v>22</c:v>
                </c:pt>
                <c:pt idx="11">
                  <c:v>21</c:v>
                </c:pt>
                <c:pt idx="12">
                  <c:v>20</c:v>
                </c:pt>
                <c:pt idx="13">
                  <c:v>19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14</c:v>
                </c:pt>
                <c:pt idx="19">
                  <c:v>13</c:v>
                </c:pt>
                <c:pt idx="20">
                  <c:v>12</c:v>
                </c:pt>
                <c:pt idx="21">
                  <c:v>11</c:v>
                </c:pt>
                <c:pt idx="22">
                  <c:v>10</c:v>
                </c:pt>
                <c:pt idx="23">
                  <c:v>9</c:v>
                </c:pt>
                <c:pt idx="24">
                  <c:v>8</c:v>
                </c:pt>
                <c:pt idx="25">
                  <c:v>7</c:v>
                </c:pt>
                <c:pt idx="26">
                  <c:v>6</c:v>
                </c:pt>
                <c:pt idx="27">
                  <c:v>5</c:v>
                </c:pt>
                <c:pt idx="28">
                  <c:v>4</c:v>
                </c:pt>
                <c:pt idx="30">
                  <c:v>2</c:v>
                </c:pt>
                <c:pt idx="31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76BE-4785-B44A-00BDBB4E8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936640"/>
        <c:axId val="517938176"/>
      </c:scatterChart>
      <c:valAx>
        <c:axId val="517936640"/>
        <c:scaling>
          <c:logBase val="10"/>
          <c:orientation val="minMax"/>
          <c:max val="2"/>
          <c:min val="0.2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2540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Imago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7938176"/>
        <c:crosses val="autoZero"/>
        <c:crossBetween val="midCat"/>
      </c:valAx>
      <c:valAx>
        <c:axId val="517938176"/>
        <c:scaling>
          <c:orientation val="minMax"/>
          <c:max val="32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936640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36486724704887E-2"/>
          <c:y val="1.9978017439078843E-2"/>
          <c:w val="0.93072702655059025"/>
          <c:h val="0.95433596013924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fraction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second</c:v>
                </c:pt>
                <c:pt idx="1">
                  <c:v>First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17.7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5-47F6-BF9B-F47BBA0913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rgbClr val="E7E9E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second</c:v>
                </c:pt>
                <c:pt idx="1">
                  <c:v>First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5-47F6-BF9B-F47BBA091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15"/>
        <c:axId val="471646208"/>
        <c:axId val="471647744"/>
      </c:barChart>
      <c:catAx>
        <c:axId val="47164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47744"/>
        <c:crosses val="autoZero"/>
        <c:auto val="1"/>
        <c:lblAlgn val="ctr"/>
        <c:lblOffset val="100"/>
        <c:noMultiLvlLbl val="0"/>
      </c:catAx>
      <c:valAx>
        <c:axId val="4716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46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79006962972603E-2"/>
          <c:y val="2.2883878024256264E-2"/>
          <c:w val="0.93208742625317298"/>
          <c:h val="0.9504353897097188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65F-4B3D-B1DA-7F8C694831B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65F-4B3D-B1DA-7F8C694831B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65F-4B3D-B1DA-7F8C694831B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65F-4B3D-B1DA-7F8C694831B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65F-4B3D-B1DA-7F8C694831B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B65F-4B3D-B1DA-7F8C694831B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B65F-4B3D-B1DA-7F8C694831B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B65F-4B3D-B1DA-7F8C694831B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B65F-4B3D-B1DA-7F8C694831B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B65F-4B3D-B1DA-7F8C694831B1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B65F-4B3D-B1DA-7F8C694831B1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B-B65F-4B3D-B1DA-7F8C694831B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B65F-4B3D-B1DA-7F8C694831B1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D-B65F-4B3D-B1DA-7F8C694831B1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E-B65F-4B3D-B1DA-7F8C694831B1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F-B65F-4B3D-B1DA-7F8C694831B1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0-B65F-4B3D-B1DA-7F8C694831B1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1-B65F-4B3D-B1DA-7F8C694831B1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2-B65F-4B3D-B1DA-7F8C694831B1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3-B65F-4B3D-B1DA-7F8C694831B1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4-B65F-4B3D-B1DA-7F8C694831B1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5-B65F-4B3D-B1DA-7F8C694831B1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6-B65F-4B3D-B1DA-7F8C694831B1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7-B65F-4B3D-B1DA-7F8C694831B1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8-B65F-4B3D-B1DA-7F8C694831B1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Sheet1!$H$3:$H$31</c:f>
                <c:numCache>
                  <c:formatCode>General</c:formatCode>
                  <c:ptCount val="29"/>
                  <c:pt idx="0">
                    <c:v>0.15000000000000002</c:v>
                  </c:pt>
                  <c:pt idx="2">
                    <c:v>0.37999999999999989</c:v>
                  </c:pt>
                  <c:pt idx="3">
                    <c:v>0.19000000000000006</c:v>
                  </c:pt>
                  <c:pt idx="4">
                    <c:v>0.33999999999999997</c:v>
                  </c:pt>
                  <c:pt idx="6">
                    <c:v>0.17000000000000004</c:v>
                  </c:pt>
                  <c:pt idx="7">
                    <c:v>0.56000000000000005</c:v>
                  </c:pt>
                  <c:pt idx="8">
                    <c:v>0.7400000000000001</c:v>
                  </c:pt>
                  <c:pt idx="9">
                    <c:v>0.8</c:v>
                  </c:pt>
                  <c:pt idx="11">
                    <c:v>0.19000000000000006</c:v>
                  </c:pt>
                  <c:pt idx="12">
                    <c:v>0.23000000000000009</c:v>
                  </c:pt>
                  <c:pt idx="14">
                    <c:v>0.21999999999999997</c:v>
                  </c:pt>
                  <c:pt idx="15">
                    <c:v>0.20999999999999996</c:v>
                  </c:pt>
                  <c:pt idx="17">
                    <c:v>0.25000000000000011</c:v>
                  </c:pt>
                  <c:pt idx="18">
                    <c:v>0.18000000000000005</c:v>
                  </c:pt>
                  <c:pt idx="20">
                    <c:v>0.22999999999999998</c:v>
                  </c:pt>
                  <c:pt idx="21">
                    <c:v>0.19000000000000006</c:v>
                  </c:pt>
                </c:numCache>
              </c:numRef>
            </c:plus>
            <c:minus>
              <c:numRef>
                <c:f>Sheet1!$G$3:$G$31</c:f>
                <c:numCache>
                  <c:formatCode>General</c:formatCode>
                  <c:ptCount val="29"/>
                  <c:pt idx="0">
                    <c:v>0.12</c:v>
                  </c:pt>
                  <c:pt idx="2">
                    <c:v>0.25</c:v>
                  </c:pt>
                  <c:pt idx="3">
                    <c:v>0.15000000000000002</c:v>
                  </c:pt>
                  <c:pt idx="4">
                    <c:v>0.25</c:v>
                  </c:pt>
                  <c:pt idx="6">
                    <c:v>0.13</c:v>
                  </c:pt>
                  <c:pt idx="7">
                    <c:v>0.36999999999999988</c:v>
                  </c:pt>
                  <c:pt idx="8">
                    <c:v>0.38999999999999996</c:v>
                  </c:pt>
                  <c:pt idx="9">
                    <c:v>0.48</c:v>
                  </c:pt>
                  <c:pt idx="11">
                    <c:v>0.15999999999999992</c:v>
                  </c:pt>
                  <c:pt idx="12">
                    <c:v>0.18000000000000005</c:v>
                  </c:pt>
                  <c:pt idx="14">
                    <c:v>0.16999999999999993</c:v>
                  </c:pt>
                  <c:pt idx="15">
                    <c:v>0.16000000000000003</c:v>
                  </c:pt>
                  <c:pt idx="17">
                    <c:v>0.19999999999999996</c:v>
                  </c:pt>
                  <c:pt idx="18">
                    <c:v>0.15000000000000002</c:v>
                  </c:pt>
                  <c:pt idx="20">
                    <c:v>0.18000000000000005</c:v>
                  </c:pt>
                  <c:pt idx="21">
                    <c:v>0.14999999999999991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xVal>
            <c:numRef>
              <c:f>Sheet1!$D$3:$D$31</c:f>
              <c:numCache>
                <c:formatCode>General</c:formatCode>
                <c:ptCount val="29"/>
                <c:pt idx="0">
                  <c:v>0.88</c:v>
                </c:pt>
                <c:pt idx="2">
                  <c:v>0.77</c:v>
                </c:pt>
                <c:pt idx="3">
                  <c:v>0.88</c:v>
                </c:pt>
                <c:pt idx="4">
                  <c:v>0.92</c:v>
                </c:pt>
                <c:pt idx="6">
                  <c:v>0.82</c:v>
                </c:pt>
                <c:pt idx="7">
                  <c:v>1.1599999999999999</c:v>
                </c:pt>
                <c:pt idx="8">
                  <c:v>0.85</c:v>
                </c:pt>
                <c:pt idx="9">
                  <c:v>1.19</c:v>
                </c:pt>
                <c:pt idx="11">
                  <c:v>0.84</c:v>
                </c:pt>
                <c:pt idx="12">
                  <c:v>0.89</c:v>
                </c:pt>
                <c:pt idx="14">
                  <c:v>0.94</c:v>
                </c:pt>
                <c:pt idx="15">
                  <c:v>0.81</c:v>
                </c:pt>
                <c:pt idx="17">
                  <c:v>0.82</c:v>
                </c:pt>
                <c:pt idx="18">
                  <c:v>0.89</c:v>
                </c:pt>
                <c:pt idx="20">
                  <c:v>1.05</c:v>
                </c:pt>
                <c:pt idx="21">
                  <c:v>0.69</c:v>
                </c:pt>
              </c:numCache>
            </c:numRef>
          </c:xVal>
          <c:yVal>
            <c:numRef>
              <c:f>Sheet1!$C$3:$C$26</c:f>
              <c:numCache>
                <c:formatCode>General</c:formatCode>
                <c:ptCount val="24"/>
                <c:pt idx="0">
                  <c:v>22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1">
                  <c:v>11</c:v>
                </c:pt>
                <c:pt idx="12">
                  <c:v>10</c:v>
                </c:pt>
                <c:pt idx="14">
                  <c:v>8</c:v>
                </c:pt>
                <c:pt idx="15">
                  <c:v>7</c:v>
                </c:pt>
                <c:pt idx="17">
                  <c:v>5</c:v>
                </c:pt>
                <c:pt idx="18">
                  <c:v>4</c:v>
                </c:pt>
                <c:pt idx="20">
                  <c:v>2</c:v>
                </c:pt>
                <c:pt idx="21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9-B65F-4B3D-B1DA-7F8C69483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2.1"/>
          <c:min val="0.30000000000000004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22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408"/>
        <c:crossesAt val="1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131080400407"/>
          <c:y val="2.2708553078347331E-2"/>
          <c:w val="0.93208742625317298"/>
          <c:h val="0.9504353897097188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77F-424C-8A97-468BFC812D4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77F-424C-8A97-468BFC812D4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77F-424C-8A97-468BFC812D4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77F-424C-8A97-468BFC812D4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77F-424C-8A97-468BFC812D4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777F-424C-8A97-468BFC812D4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777F-424C-8A97-468BFC812D4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777F-424C-8A97-468BFC812D4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777F-424C-8A97-468BFC812D4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777F-424C-8A97-468BFC812D4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777F-424C-8A97-468BFC812D4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B-777F-424C-8A97-468BFC812D4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777F-424C-8A97-468BFC812D4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D-777F-424C-8A97-468BFC812D47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E-777F-424C-8A97-468BFC812D47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F-777F-424C-8A97-468BFC812D4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0-777F-424C-8A97-468BFC812D4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1-777F-424C-8A97-468BFC812D4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2-777F-424C-8A97-468BFC812D4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3-777F-424C-8A97-468BFC812D4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4-777F-424C-8A97-468BFC812D4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5-777F-424C-8A97-468BFC812D4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6-777F-424C-8A97-468BFC812D47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7-777F-424C-8A97-468BFC812D47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8-777F-424C-8A97-468BFC812D47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Sheet1!$H$3:$H$33</c:f>
                <c:numCache>
                  <c:formatCode>General</c:formatCode>
                  <c:ptCount val="31"/>
                  <c:pt idx="0">
                    <c:v>0.19000000000000006</c:v>
                  </c:pt>
                  <c:pt idx="2">
                    <c:v>0.52999999999999992</c:v>
                  </c:pt>
                  <c:pt idx="3">
                    <c:v>0.26</c:v>
                  </c:pt>
                  <c:pt idx="4">
                    <c:v>0.45999999999999985</c:v>
                  </c:pt>
                  <c:pt idx="6">
                    <c:v>0.21999999999999997</c:v>
                  </c:pt>
                  <c:pt idx="7">
                    <c:v>0.91999999999999993</c:v>
                  </c:pt>
                  <c:pt idx="8">
                    <c:v>0.61</c:v>
                  </c:pt>
                  <c:pt idx="9">
                    <c:v>1.6700000000000002</c:v>
                  </c:pt>
                  <c:pt idx="11">
                    <c:v>0.27</c:v>
                  </c:pt>
                  <c:pt idx="12">
                    <c:v>0.29000000000000004</c:v>
                  </c:pt>
                  <c:pt idx="16">
                    <c:v>0.31999999999999995</c:v>
                  </c:pt>
                  <c:pt idx="17">
                    <c:v>0.25</c:v>
                  </c:pt>
                  <c:pt idx="19">
                    <c:v>0.4</c:v>
                  </c:pt>
                  <c:pt idx="20">
                    <c:v>0.22999999999999998</c:v>
                  </c:pt>
                </c:numCache>
              </c:numRef>
            </c:plus>
            <c:minus>
              <c:numRef>
                <c:f>Sheet1!$G$3:$G$33</c:f>
                <c:numCache>
                  <c:formatCode>General</c:formatCode>
                  <c:ptCount val="31"/>
                  <c:pt idx="0">
                    <c:v>0.14999999999999991</c:v>
                  </c:pt>
                  <c:pt idx="2">
                    <c:v>0.30000000000000004</c:v>
                  </c:pt>
                  <c:pt idx="3">
                    <c:v>0.18999999999999995</c:v>
                  </c:pt>
                  <c:pt idx="4">
                    <c:v>0.27</c:v>
                  </c:pt>
                  <c:pt idx="6">
                    <c:v>0.16000000000000003</c:v>
                  </c:pt>
                  <c:pt idx="7">
                    <c:v>0.50000000000000011</c:v>
                  </c:pt>
                  <c:pt idx="8">
                    <c:v>0.16</c:v>
                  </c:pt>
                  <c:pt idx="9">
                    <c:v>0.7</c:v>
                  </c:pt>
                  <c:pt idx="11">
                    <c:v>0.18999999999999995</c:v>
                  </c:pt>
                  <c:pt idx="12">
                    <c:v>0.19</c:v>
                  </c:pt>
                  <c:pt idx="16">
                    <c:v>0.24</c:v>
                  </c:pt>
                  <c:pt idx="17">
                    <c:v>0.17000000000000004</c:v>
                  </c:pt>
                  <c:pt idx="19">
                    <c:v>0.25</c:v>
                  </c:pt>
                  <c:pt idx="20">
                    <c:v>0.17000000000000004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xVal>
            <c:numRef>
              <c:f>Sheet1!$D$3:$D$33</c:f>
              <c:numCache>
                <c:formatCode>General</c:formatCode>
                <c:ptCount val="31"/>
                <c:pt idx="0">
                  <c:v>0.69</c:v>
                </c:pt>
                <c:pt idx="2">
                  <c:v>0.66</c:v>
                </c:pt>
                <c:pt idx="3">
                  <c:v>0.7</c:v>
                </c:pt>
                <c:pt idx="4">
                  <c:v>0.67</c:v>
                </c:pt>
                <c:pt idx="6">
                  <c:v>0.64</c:v>
                </c:pt>
                <c:pt idx="7">
                  <c:v>1.1000000000000001</c:v>
                </c:pt>
                <c:pt idx="8">
                  <c:v>0.22</c:v>
                </c:pt>
                <c:pt idx="9">
                  <c:v>1.22</c:v>
                </c:pt>
                <c:pt idx="11">
                  <c:v>0.69</c:v>
                </c:pt>
                <c:pt idx="12">
                  <c:v>0.63</c:v>
                </c:pt>
                <c:pt idx="16">
                  <c:v>0.83</c:v>
                </c:pt>
                <c:pt idx="17">
                  <c:v>0.55000000000000004</c:v>
                </c:pt>
                <c:pt idx="19">
                  <c:v>0.65</c:v>
                </c:pt>
                <c:pt idx="20">
                  <c:v>0.68</c:v>
                </c:pt>
              </c:numCache>
            </c:numRef>
          </c:xVal>
          <c:yVal>
            <c:numRef>
              <c:f>Sheet1!$C$3:$C$28</c:f>
              <c:numCache>
                <c:formatCode>General</c:formatCode>
                <c:ptCount val="26"/>
                <c:pt idx="0">
                  <c:v>22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1">
                  <c:v>11</c:v>
                </c:pt>
                <c:pt idx="12">
                  <c:v>10</c:v>
                </c:pt>
                <c:pt idx="16">
                  <c:v>8</c:v>
                </c:pt>
                <c:pt idx="17">
                  <c:v>7</c:v>
                </c:pt>
                <c:pt idx="19">
                  <c:v>5</c:v>
                </c:pt>
                <c:pt idx="20">
                  <c:v>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9-777F-424C-8A97-468BFC812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2.1"/>
          <c:min val="0.30000000000000004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22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408"/>
        <c:crossesAt val="1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166762829081523E-2"/>
          <c:y val="3.9554576396535618E-2"/>
          <c:w val="0.89076905323861877"/>
          <c:h val="0.9208908472069287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A+nP</c:v>
                </c:pt>
              </c:strCache>
            </c:strRef>
          </c:tx>
          <c:spPr>
            <a:solidFill>
              <a:srgbClr val="2C4A8C"/>
            </a:solidFill>
          </c:spPr>
          <c:invertIfNegative val="0"/>
          <c:dLbls>
            <c:dLbl>
              <c:idx val="0"/>
              <c:layout>
                <c:manualLayout>
                  <c:x val="-0.11634039458085495"/>
                  <c:y val="0"/>
                </c:manualLayout>
              </c:layout>
              <c:tx>
                <c:rich>
                  <a:bodyPr/>
                  <a:lstStyle/>
                  <a:p>
                    <a:fld id="{751512D9-0FEF-4F57-8401-5C73F079DA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EFE-4A8D-8F5E-0655629BF366}"/>
                </c:ext>
              </c:extLst>
            </c:dLbl>
            <c:dLbl>
              <c:idx val="1"/>
              <c:layout>
                <c:manualLayout>
                  <c:x val="-0.11634039458085495"/>
                  <c:y val="0"/>
                </c:manualLayout>
              </c:layout>
              <c:tx>
                <c:rich>
                  <a:bodyPr/>
                  <a:lstStyle/>
                  <a:p>
                    <a:fld id="{E8276F7C-2AE3-4FF6-93E1-C935BCE78C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EFE-4A8D-8F5E-0655629BF366}"/>
                </c:ext>
              </c:extLst>
            </c:dLbl>
            <c:dLbl>
              <c:idx val="2"/>
              <c:layout>
                <c:manualLayout>
                  <c:x val="-0.11905825011518531"/>
                  <c:y val="0"/>
                </c:manualLayout>
              </c:layout>
              <c:tx>
                <c:rich>
                  <a:bodyPr/>
                  <a:lstStyle/>
                  <a:p>
                    <a:fld id="{31DEA5EB-922F-436D-BF1E-4CDA744DF6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EFE-4A8D-8F5E-0655629BF366}"/>
                </c:ext>
              </c:extLst>
            </c:dLbl>
            <c:dLbl>
              <c:idx val="3"/>
              <c:layout>
                <c:manualLayout>
                  <c:x val="-0.11634045508594053"/>
                  <c:y val="0"/>
                </c:manualLayout>
              </c:layout>
              <c:tx>
                <c:rich>
                  <a:bodyPr/>
                  <a:lstStyle/>
                  <a:p>
                    <a:fld id="{933C28DC-2CAD-4531-9D56-A4CBD81C1B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EFE-4A8D-8F5E-0655629BF366}"/>
                </c:ext>
              </c:extLst>
            </c:dLbl>
            <c:dLbl>
              <c:idx val="4"/>
              <c:layout>
                <c:manualLayout>
                  <c:x val="-0.11634039458085491"/>
                  <c:y val="0"/>
                </c:manualLayout>
              </c:layout>
              <c:tx>
                <c:rich>
                  <a:bodyPr/>
                  <a:lstStyle/>
                  <a:p>
                    <a:fld id="{B7C1829B-1050-4C3A-9D85-E38141BFF4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EFE-4A8D-8F5E-0655629BF366}"/>
                </c:ext>
              </c:extLst>
            </c:dLbl>
            <c:dLbl>
              <c:idx val="5"/>
              <c:layout>
                <c:manualLayout>
                  <c:x val="-0.13682125760369956"/>
                  <c:y val="-6.5923532439953805E-17"/>
                </c:manualLayout>
              </c:layout>
              <c:tx>
                <c:rich>
                  <a:bodyPr/>
                  <a:lstStyle/>
                  <a:p>
                    <a:fld id="{AA77ABBF-7E01-4683-B05B-13C53E85E4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EFE-4A8D-8F5E-0655629BF366}"/>
                </c:ext>
              </c:extLst>
            </c:dLbl>
            <c:dLbl>
              <c:idx val="6"/>
              <c:layout>
                <c:manualLayout>
                  <c:x val="-0.12838195059197482"/>
                  <c:y val="-6.5923532439953805E-17"/>
                </c:manualLayout>
              </c:layout>
              <c:tx>
                <c:rich>
                  <a:bodyPr/>
                  <a:lstStyle/>
                  <a:p>
                    <a:fld id="{B197ECF3-6B7F-43BF-841D-9BF8D02DC0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EFE-4A8D-8F5E-0655629BF366}"/>
                </c:ext>
              </c:extLst>
            </c:dLbl>
            <c:dLbl>
              <c:idx val="7"/>
              <c:layout>
                <c:manualLayout>
                  <c:x val="-0.1304365199542365"/>
                  <c:y val="0"/>
                </c:manualLayout>
              </c:layout>
              <c:tx>
                <c:rich>
                  <a:bodyPr/>
                  <a:lstStyle/>
                  <a:p>
                    <a:fld id="{DDCD86C8-4507-47F2-A79F-C4B885E987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EFE-4A8D-8F5E-0655629BF366}"/>
                </c:ext>
              </c:extLst>
            </c:dLbl>
            <c:dLbl>
              <c:idx val="8"/>
              <c:layout>
                <c:manualLayout>
                  <c:x val="-0.14364819177628585"/>
                  <c:y val="-1.3184706487990761E-16"/>
                </c:manualLayout>
              </c:layout>
              <c:tx>
                <c:rich>
                  <a:bodyPr/>
                  <a:lstStyle/>
                  <a:p>
                    <a:fld id="{45C79F9C-346A-4CD5-BC72-F106F0A48A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EFE-4A8D-8F5E-0655629BF366}"/>
                </c:ext>
              </c:extLst>
            </c:dLbl>
            <c:dLbl>
              <c:idx val="9"/>
              <c:layout>
                <c:manualLayout>
                  <c:x val="-0.15591075338955412"/>
                  <c:y val="0"/>
                </c:manualLayout>
              </c:layout>
              <c:tx>
                <c:rich>
                  <a:bodyPr/>
                  <a:lstStyle/>
                  <a:p>
                    <a:fld id="{785A6B75-8C29-4DC2-86A7-0752375499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EFE-4A8D-8F5E-0655629BF366}"/>
                </c:ext>
              </c:extLst>
            </c:dLbl>
            <c:dLbl>
              <c:idx val="10"/>
              <c:layout>
                <c:manualLayout>
                  <c:x val="-0.21258079149130027"/>
                  <c:y val="0"/>
                </c:manualLayout>
              </c:layout>
              <c:tx>
                <c:rich>
                  <a:bodyPr/>
                  <a:lstStyle/>
                  <a:p>
                    <a:fld id="{A8CB5323-5F21-4B2D-8689-A8FCDC1DF6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EFE-4A8D-8F5E-0655629BF366}"/>
                </c:ext>
              </c:extLst>
            </c:dLbl>
            <c:dLbl>
              <c:idx val="11"/>
              <c:layout>
                <c:manualLayout>
                  <c:x val="-0.21280177903057976"/>
                  <c:y val="0"/>
                </c:manualLayout>
              </c:layout>
              <c:tx>
                <c:rich>
                  <a:bodyPr/>
                  <a:lstStyle/>
                  <a:p>
                    <a:fld id="{FE3039C8-B3E8-47E2-862E-C3C5B96858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EFE-4A8D-8F5E-0655629BF366}"/>
                </c:ext>
              </c:extLst>
            </c:dLbl>
            <c:dLbl>
              <c:idx val="12"/>
              <c:layout>
                <c:manualLayout>
                  <c:x val="-0.24693642677061817"/>
                  <c:y val="-1.3184706487990761E-16"/>
                </c:manualLayout>
              </c:layout>
              <c:tx>
                <c:rich>
                  <a:bodyPr/>
                  <a:lstStyle/>
                  <a:p>
                    <a:fld id="{B9196C65-5307-4516-9592-07F3D153E0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FE-4A8D-8F5E-0655629BF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Pyrexia</c:v>
                </c:pt>
                <c:pt idx="1">
                  <c:v>Vomiting</c:v>
                </c:pt>
                <c:pt idx="2">
                  <c:v>Neutropenia</c:v>
                </c:pt>
                <c:pt idx="3">
                  <c:v>Decreased appetite</c:v>
                </c:pt>
                <c:pt idx="4">
                  <c:v>Neuropathy peripheral</c:v>
                </c:pt>
                <c:pt idx="5">
                  <c:v>Cough</c:v>
                </c:pt>
                <c:pt idx="6">
                  <c:v>Headache</c:v>
                </c:pt>
                <c:pt idx="7">
                  <c:v>Constipation</c:v>
                </c:pt>
                <c:pt idx="8">
                  <c:v>Anaemia</c:v>
                </c:pt>
                <c:pt idx="9">
                  <c:v>Diarrhoea</c:v>
                </c:pt>
                <c:pt idx="10">
                  <c:v>Nausea</c:v>
                </c:pt>
                <c:pt idx="11">
                  <c:v>Fatigue</c:v>
                </c:pt>
                <c:pt idx="12">
                  <c:v>Alopecia</c:v>
                </c:pt>
              </c:strCache>
            </c:strRef>
          </c:cat>
          <c:val>
            <c:numRef>
              <c:f>Sheet1!$B$3:$B$15</c:f>
              <c:numCache>
                <c:formatCode>0.00%</c:formatCode>
                <c:ptCount val="13"/>
                <c:pt idx="0" formatCode="0.0%">
                  <c:v>-0.20200000000000001</c:v>
                </c:pt>
                <c:pt idx="1">
                  <c:v>-0.2</c:v>
                </c:pt>
                <c:pt idx="2" formatCode="0.0%">
                  <c:v>-0.222</c:v>
                </c:pt>
                <c:pt idx="3" formatCode="0.0%">
                  <c:v>-0.2</c:v>
                </c:pt>
                <c:pt idx="4" formatCode="0.0%">
                  <c:v>-0.217</c:v>
                </c:pt>
                <c:pt idx="5" formatCode="0.0%">
                  <c:v>-0.27400000000000002</c:v>
                </c:pt>
                <c:pt idx="6" formatCode="0.0%">
                  <c:v>-0.252</c:v>
                </c:pt>
                <c:pt idx="7" formatCode="0.0%">
                  <c:v>-0.254</c:v>
                </c:pt>
                <c:pt idx="8" formatCode="0.0%">
                  <c:v>-0.28299999999999997</c:v>
                </c:pt>
                <c:pt idx="9" formatCode="0.0%">
                  <c:v>-0.32800000000000001</c:v>
                </c:pt>
                <c:pt idx="10" formatCode="0.0%">
                  <c:v>-0.46700000000000003</c:v>
                </c:pt>
                <c:pt idx="11" formatCode="0.0%">
                  <c:v>-0.47</c:v>
                </c:pt>
                <c:pt idx="12" formatCode="0.0%">
                  <c:v>-0.57199999999999995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Sheet1!$D$3:$D$15</c15:f>
                <c15:dlblRangeCache>
                  <c:ptCount val="13"/>
                  <c:pt idx="0">
                    <c:v>20</c:v>
                  </c:pt>
                  <c:pt idx="1">
                    <c:v>20</c:v>
                  </c:pt>
                  <c:pt idx="2">
                    <c:v>22</c:v>
                  </c:pt>
                  <c:pt idx="3">
                    <c:v>20</c:v>
                  </c:pt>
                  <c:pt idx="4">
                    <c:v>22</c:v>
                  </c:pt>
                  <c:pt idx="5">
                    <c:v>27</c:v>
                  </c:pt>
                  <c:pt idx="6">
                    <c:v>25</c:v>
                  </c:pt>
                  <c:pt idx="7">
                    <c:v>25</c:v>
                  </c:pt>
                  <c:pt idx="8">
                    <c:v>28</c:v>
                  </c:pt>
                  <c:pt idx="9">
                    <c:v>33</c:v>
                  </c:pt>
                  <c:pt idx="10">
                    <c:v>47</c:v>
                  </c:pt>
                  <c:pt idx="11">
                    <c:v>47</c:v>
                  </c:pt>
                  <c:pt idx="12">
                    <c:v>57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D2C-4221-A3EE-9355121695F5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P+nP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5534867498071617E-2"/>
                  <c:y val="2.2651153269311734E-6"/>
                </c:manualLayout>
              </c:layout>
              <c:tx>
                <c:rich>
                  <a:bodyPr/>
                  <a:lstStyle/>
                  <a:p>
                    <a:fld id="{75FB6EFE-21BA-43CF-981D-684CA1AE70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EFE-4A8D-8F5E-0655629BF366}"/>
                </c:ext>
              </c:extLst>
            </c:dLbl>
            <c:dLbl>
              <c:idx val="1"/>
              <c:layout>
                <c:manualLayout>
                  <c:x val="0.10224426920747325"/>
                  <c:y val="1.698836495214861E-6"/>
                </c:manualLayout>
              </c:layout>
              <c:tx>
                <c:rich>
                  <a:bodyPr/>
                  <a:lstStyle/>
                  <a:p>
                    <a:fld id="{4E1DAB05-3F88-4434-A691-663E63B016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EFE-4A8D-8F5E-0655629BF366}"/>
                </c:ext>
              </c:extLst>
            </c:dLbl>
            <c:dLbl>
              <c:idx val="2"/>
              <c:layout>
                <c:manualLayout>
                  <c:x val="8.9916853033903232E-2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F1D8A1F8-1F0B-4A87-855C-1A01BD303C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EFE-4A8D-8F5E-0655629BF366}"/>
                </c:ext>
              </c:extLst>
            </c:dLbl>
            <c:dLbl>
              <c:idx val="3"/>
              <c:layout>
                <c:manualLayout>
                  <c:x val="0.10224426920747333"/>
                  <c:y val="1.6988364951983803E-6"/>
                </c:manualLayout>
              </c:layout>
              <c:tx>
                <c:rich>
                  <a:bodyPr/>
                  <a:lstStyle/>
                  <a:p>
                    <a:fld id="{6BC288C5-2827-4925-A95A-0CF6CB3400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BEFE-4A8D-8F5E-0655629BF366}"/>
                </c:ext>
              </c:extLst>
            </c:dLbl>
            <c:dLbl>
              <c:idx val="4"/>
              <c:layout>
                <c:manualLayout>
                  <c:x val="0.11868082410556677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C02C2F7D-1052-4D0A-9719-33789B488A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BEFE-4A8D-8F5E-0655629BF366}"/>
                </c:ext>
              </c:extLst>
            </c:dLbl>
            <c:dLbl>
              <c:idx val="5"/>
              <c:layout>
                <c:manualLayout>
                  <c:x val="0.10224426920747333"/>
                  <c:y val="1.415697079397907E-6"/>
                </c:manualLayout>
              </c:layout>
              <c:tx>
                <c:rich>
                  <a:bodyPr/>
                  <a:lstStyle/>
                  <a:p>
                    <a:fld id="{DF9CDE15-9CF3-4D3E-8D8F-44A499D51B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BEFE-4A8D-8F5E-0655629BF366}"/>
                </c:ext>
              </c:extLst>
            </c:dLbl>
            <c:dLbl>
              <c:idx val="6"/>
              <c:layout>
                <c:manualLayout>
                  <c:x val="0.11868082410556668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20BE0813-4824-4A0B-9BD3-E47C7019ED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EFE-4A8D-8F5E-0655629BF366}"/>
                </c:ext>
              </c:extLst>
            </c:dLbl>
            <c:dLbl>
              <c:idx val="7"/>
              <c:layout>
                <c:manualLayout>
                  <c:x val="0.12689910155461337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A36A590B-E264-4708-AEFA-1719FBE8DC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BEFE-4A8D-8F5E-0655629BF366}"/>
                </c:ext>
              </c:extLst>
            </c:dLbl>
            <c:dLbl>
              <c:idx val="8"/>
              <c:layout>
                <c:manualLayout>
                  <c:x val="0.13306280964139822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5EB4ACDB-DDA0-4410-9CC7-994BFD2898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EFE-4A8D-8F5E-0655629BF366}"/>
                </c:ext>
              </c:extLst>
            </c:dLbl>
            <c:dLbl>
              <c:idx val="9"/>
              <c:layout>
                <c:manualLayout>
                  <c:x val="0.16593591943758509"/>
                  <c:y val="1.6988364951983803E-6"/>
                </c:manualLayout>
              </c:layout>
              <c:tx>
                <c:rich>
                  <a:bodyPr/>
                  <a:lstStyle/>
                  <a:p>
                    <a:fld id="{25D9461D-A846-4FE6-ACF0-60FD8017BD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BEFE-4A8D-8F5E-0655629BF366}"/>
                </c:ext>
              </c:extLst>
            </c:dLbl>
            <c:dLbl>
              <c:idx val="10"/>
              <c:layout>
                <c:manualLayout>
                  <c:x val="0.17620876624889345"/>
                  <c:y val="1.4156970794638305E-6"/>
                </c:manualLayout>
              </c:layout>
              <c:tx>
                <c:rich>
                  <a:bodyPr/>
                  <a:lstStyle/>
                  <a:p>
                    <a:fld id="{0BC67CEA-ADF1-43F1-BED7-F9643C4BE9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EFE-4A8D-8F5E-0655629BF366}"/>
                </c:ext>
              </c:extLst>
            </c:dLbl>
            <c:dLbl>
              <c:idx val="11"/>
              <c:layout>
                <c:manualLayout>
                  <c:x val="0.20291816795829515"/>
                  <c:y val="1.4156970794638305E-6"/>
                </c:manualLayout>
              </c:layout>
              <c:tx>
                <c:rich>
                  <a:bodyPr/>
                  <a:lstStyle/>
                  <a:p>
                    <a:fld id="{C95CC52C-1216-49E4-BF60-30A2A8060F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BEFE-4A8D-8F5E-0655629BF366}"/>
                </c:ext>
              </c:extLst>
            </c:dLbl>
            <c:dLbl>
              <c:idx val="12"/>
              <c:layout>
                <c:manualLayout>
                  <c:x val="0.25017326329031359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7D43249D-635D-4CDB-8E8F-C685FF4656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EFE-4A8D-8F5E-0655629BF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Pyrexia</c:v>
                </c:pt>
                <c:pt idx="1">
                  <c:v>Vomiting</c:v>
                </c:pt>
                <c:pt idx="2">
                  <c:v>Neutropenia</c:v>
                </c:pt>
                <c:pt idx="3">
                  <c:v>Decreased appetite</c:v>
                </c:pt>
                <c:pt idx="4">
                  <c:v>Neuropathy peripheral</c:v>
                </c:pt>
                <c:pt idx="5">
                  <c:v>Cough</c:v>
                </c:pt>
                <c:pt idx="6">
                  <c:v>Headache</c:v>
                </c:pt>
                <c:pt idx="7">
                  <c:v>Constipation</c:v>
                </c:pt>
                <c:pt idx="8">
                  <c:v>Anaemia</c:v>
                </c:pt>
                <c:pt idx="9">
                  <c:v>Diarrhoea</c:v>
                </c:pt>
                <c:pt idx="10">
                  <c:v>Nausea</c:v>
                </c:pt>
                <c:pt idx="11">
                  <c:v>Fatigue</c:v>
                </c:pt>
                <c:pt idx="12">
                  <c:v>Alopecia</c:v>
                </c:pt>
              </c:strCache>
            </c:strRef>
          </c:cat>
          <c:val>
            <c:numRef>
              <c:f>Sheet1!$C$3:$C$15</c:f>
              <c:numCache>
                <c:formatCode>0.0%</c:formatCode>
                <c:ptCount val="13"/>
                <c:pt idx="0">
                  <c:v>0.107</c:v>
                </c:pt>
                <c:pt idx="1">
                  <c:v>0.17399999999999999</c:v>
                </c:pt>
                <c:pt idx="2">
                  <c:v>0.151</c:v>
                </c:pt>
                <c:pt idx="3">
                  <c:v>0.186</c:v>
                </c:pt>
                <c:pt idx="4">
                  <c:v>0.22600000000000001</c:v>
                </c:pt>
                <c:pt idx="5">
                  <c:v>0.186</c:v>
                </c:pt>
                <c:pt idx="6">
                  <c:v>0.216</c:v>
                </c:pt>
                <c:pt idx="7">
                  <c:v>0.251</c:v>
                </c:pt>
                <c:pt idx="8">
                  <c:v>0.27</c:v>
                </c:pt>
                <c:pt idx="9">
                  <c:v>0.34699999999999998</c:v>
                </c:pt>
                <c:pt idx="10">
                  <c:v>0.38400000000000001</c:v>
                </c:pt>
                <c:pt idx="11">
                  <c:v>0.45100000000000001</c:v>
                </c:pt>
                <c:pt idx="12">
                  <c:v>0.57399999999999995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Sheet1!$E$3:$E$15</c15:f>
                <c15:dlblRangeCache>
                  <c:ptCount val="13"/>
                  <c:pt idx="0">
                    <c:v>11</c:v>
                  </c:pt>
                  <c:pt idx="1">
                    <c:v>17</c:v>
                  </c:pt>
                  <c:pt idx="2">
                    <c:v>15</c:v>
                  </c:pt>
                  <c:pt idx="3">
                    <c:v>19</c:v>
                  </c:pt>
                  <c:pt idx="4">
                    <c:v>23</c:v>
                  </c:pt>
                  <c:pt idx="5">
                    <c:v>19</c:v>
                  </c:pt>
                  <c:pt idx="6">
                    <c:v>22</c:v>
                  </c:pt>
                  <c:pt idx="7">
                    <c:v>25</c:v>
                  </c:pt>
                  <c:pt idx="8">
                    <c:v>27</c:v>
                  </c:pt>
                  <c:pt idx="9">
                    <c:v>35</c:v>
                  </c:pt>
                  <c:pt idx="10">
                    <c:v>38</c:v>
                  </c:pt>
                  <c:pt idx="11">
                    <c:v>45</c:v>
                  </c:pt>
                  <c:pt idx="12">
                    <c:v>57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D2C-4221-A3EE-9355121695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1944072"/>
        <c:axId val="221944464"/>
      </c:barChart>
      <c:catAx>
        <c:axId val="221944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12700" cap="sq"/>
        </c:spPr>
        <c:crossAx val="221944464"/>
        <c:crosses val="autoZero"/>
        <c:auto val="1"/>
        <c:lblAlgn val="ctr"/>
        <c:lblOffset val="0"/>
        <c:noMultiLvlLbl val="0"/>
      </c:catAx>
      <c:valAx>
        <c:axId val="221944464"/>
        <c:scaling>
          <c:orientation val="minMax"/>
          <c:max val="0.60000000000000009"/>
          <c:min val="-0.60000000000000009"/>
        </c:scaling>
        <c:delete val="0"/>
        <c:axPos val="b"/>
        <c:numFmt formatCode="0%" sourceLinked="0"/>
        <c:majorTickMark val="out"/>
        <c:minorTickMark val="none"/>
        <c:tickLblPos val="none"/>
        <c:crossAx val="221944072"/>
        <c:crosses val="max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82833874655396"/>
          <c:y val="8.9851616968806114E-2"/>
          <c:w val="0.64539950491916309"/>
          <c:h val="0.63835142343133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Breast (64%)</c:v>
                </c:pt>
                <c:pt idx="1">
                  <c:v>Lymph node (12%)</c:v>
                </c:pt>
                <c:pt idx="2">
                  <c:v>Lung (6%)</c:v>
                </c:pt>
                <c:pt idx="3">
                  <c:v>Liver (5%)</c:v>
                </c:pt>
                <c:pt idx="4">
                  <c:v>Soft tissue (4%)</c:v>
                </c:pt>
                <c:pt idx="5">
                  <c:v>Skin (2%)</c:v>
                </c:pt>
                <c:pt idx="6">
                  <c:v>Other (6%)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0.43</c:v>
                </c:pt>
                <c:pt idx="1">
                  <c:v>0.51</c:v>
                </c:pt>
                <c:pt idx="2">
                  <c:v>0.43</c:v>
                </c:pt>
                <c:pt idx="3">
                  <c:v>0.13</c:v>
                </c:pt>
                <c:pt idx="4">
                  <c:v>0.3</c:v>
                </c:pt>
                <c:pt idx="5">
                  <c:v>0.48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9-468E-B8B7-62B415836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40397824"/>
        <c:axId val="40403712"/>
      </c:barChart>
      <c:catAx>
        <c:axId val="40397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0403712"/>
        <c:crosses val="autoZero"/>
        <c:auto val="1"/>
        <c:lblAlgn val="ctr"/>
        <c:lblOffset val="100"/>
        <c:noMultiLvlLbl val="0"/>
      </c:catAx>
      <c:valAx>
        <c:axId val="404037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97824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12139107611543E-2"/>
          <c:y val="0.1324135316593342"/>
          <c:w val="0.91332119422572178"/>
          <c:h val="0.63795403984477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Primary tissue (62%)</c:v>
                </c:pt>
                <c:pt idx="1">
                  <c:v>Metastatic tissue (38%)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5-45E5-9B97-A31A89708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7074048"/>
        <c:axId val="37075584"/>
      </c:barChart>
      <c:catAx>
        <c:axId val="37074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075584"/>
        <c:crosses val="autoZero"/>
        <c:auto val="1"/>
        <c:lblAlgn val="ctr"/>
        <c:lblOffset val="100"/>
        <c:noMultiLvlLbl val="0"/>
      </c:catAx>
      <c:valAx>
        <c:axId val="37075584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074048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12139107611543E-2"/>
          <c:y val="9.7972663307207219E-2"/>
          <c:w val="0.77785377869059724"/>
          <c:h val="0.71673993587566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A-4AF5-90ED-D3B1D1B330E0}"/>
              </c:ext>
            </c:extLst>
          </c:dPt>
          <c:dPt>
            <c:idx val="1"/>
            <c:invertIfNegative val="0"/>
            <c:bubble3D val="0"/>
            <c:spPr>
              <a:solidFill>
                <a:srgbClr val="B7D6A2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A-4AF5-90ED-D3B1D1B330E0}"/>
              </c:ext>
            </c:extLst>
          </c:dPt>
          <c:dPt>
            <c:idx val="2"/>
            <c:invertIfNegative val="0"/>
            <c:bubble3D val="0"/>
            <c:spPr>
              <a:solidFill>
                <a:srgbClr val="F5B4A8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BA-4AF5-90ED-D3B1D1B330E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SP142   (IC ≥ 1%)</c:v>
                </c:pt>
                <c:pt idx="1">
                  <c:v>22C3   (CPS ≥ 1)</c:v>
                </c:pt>
                <c:pt idx="2">
                  <c:v>SP263   (IC ≥ 1%)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0.46</c:v>
                </c:pt>
                <c:pt idx="1">
                  <c:v>0.81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A-4AF5-90ED-D3B1D1B33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3"/>
        <c:axId val="40718720"/>
        <c:axId val="40720256"/>
      </c:barChart>
      <c:catAx>
        <c:axId val="407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20256"/>
        <c:crosses val="autoZero"/>
        <c:auto val="1"/>
        <c:lblAlgn val="ctr"/>
        <c:lblOffset val="100"/>
        <c:noMultiLvlLbl val="0"/>
      </c:catAx>
      <c:valAx>
        <c:axId val="40720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187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0.25761</cdr:x>
      <cdr:y>0</cdr:y>
    </cdr:from>
    <cdr:to>
      <cdr:x>0.36006</cdr:x>
      <cdr:y>0.0957</cdr:y>
    </cdr:to>
    <cdr:sp macro="" textlink="">
      <cdr:nvSpPr>
        <cdr:cNvPr id="2" name="TextBox 55">
          <a:extLst xmlns:a="http://schemas.openxmlformats.org/drawingml/2006/main">
            <a:ext uri="{FF2B5EF4-FFF2-40B4-BE49-F238E27FC236}">
              <a16:creationId xmlns:a16="http://schemas.microsoft.com/office/drawing/2014/main" id="{69ED312C-BC56-454F-A2A1-140382E363BD}"/>
            </a:ext>
          </a:extLst>
        </cdr:cNvPr>
        <cdr:cNvSpPr txBox="1"/>
      </cdr:nvSpPr>
      <cdr:spPr>
        <a:xfrm xmlns:a="http://schemas.openxmlformats.org/drawingml/2006/main">
          <a:off x="1389368" y="0"/>
          <a:ext cx="5525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600" b="1" dirty="0" err="1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ITT</a:t>
          </a:r>
          <a:r>
            <a:rPr lang="en-US" sz="1600" b="1" baseline="30000" dirty="0" err="1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a</a:t>
          </a:r>
          <a:endParaRPr lang="en-GB" sz="1600" b="1" baseline="30000" dirty="0">
            <a:solidFill>
              <a:prstClr val="black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0.75891</cdr:x>
      <cdr:y>0</cdr:y>
    </cdr:from>
    <cdr:to>
      <cdr:x>0.94651</cdr:x>
      <cdr:y>0.0957</cdr:y>
    </cdr:to>
    <cdr:sp macro="" textlink="">
      <cdr:nvSpPr>
        <cdr:cNvPr id="3" name="TextBox 56">
          <a:extLst xmlns:a="http://schemas.openxmlformats.org/drawingml/2006/main">
            <a:ext uri="{FF2B5EF4-FFF2-40B4-BE49-F238E27FC236}">
              <a16:creationId xmlns:a16="http://schemas.microsoft.com/office/drawing/2014/main" id="{6D85F88A-A337-4DDF-B5EC-4E5D4DE2CC88}"/>
            </a:ext>
          </a:extLst>
        </cdr:cNvPr>
        <cdr:cNvSpPr txBox="1"/>
      </cdr:nvSpPr>
      <cdr:spPr>
        <a:xfrm xmlns:a="http://schemas.openxmlformats.org/drawingml/2006/main">
          <a:off x="4092995" y="0"/>
          <a:ext cx="10118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6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PD-L1+</a:t>
          </a:r>
          <a:r>
            <a:rPr lang="en-US" sz="16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b</a:t>
          </a:r>
          <a:endParaRPr lang="en-GB" sz="1600" b="1" baseline="30000" dirty="0">
            <a:solidFill>
              <a:prstClr val="black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9357" y="298887"/>
            <a:ext cx="3729476" cy="3930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357" y="714784"/>
            <a:ext cx="3729476" cy="167354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3/14/2023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79357" y="9379168"/>
            <a:ext cx="2803912" cy="2684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35070" y="9379168"/>
            <a:ext cx="1184114" cy="2684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64073" y="304955"/>
            <a:ext cx="1287833" cy="386846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7541" y="352188"/>
            <a:ext cx="3665957" cy="44748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544" y="876376"/>
            <a:ext cx="2949099" cy="26849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7542213"/>
            <a:ext cx="2870200" cy="161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4139" y="1404605"/>
            <a:ext cx="6037335" cy="561841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524" y="9379168"/>
            <a:ext cx="898341" cy="2684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60864" y="304955"/>
            <a:ext cx="1287833" cy="386846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2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1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4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31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04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8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3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Změna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5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44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6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7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8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5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"/>
            <a:ext cx="12192000" cy="684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89" y="2696702"/>
            <a:ext cx="10958227" cy="197141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730" b="1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89" y="4942894"/>
            <a:ext cx="10958227" cy="8315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19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0541" y="428122"/>
            <a:ext cx="781992" cy="4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5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800" dirty="0">
                <a:solidFill>
                  <a:schemeClr val="tx1"/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3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185" y="452439"/>
            <a:ext cx="2786184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771" y="452439"/>
            <a:ext cx="817684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628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50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6"/>
          <a:ext cx="2116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6"/>
                        <a:ext cx="2116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1" y="1294205"/>
            <a:ext cx="11347448" cy="308401"/>
          </a:xfrm>
        </p:spPr>
        <p:txBody>
          <a:bodyPr bIns="0" anchor="ctr"/>
          <a:lstStyle>
            <a:lvl1pPr>
              <a:defRPr sz="2131" b="0" i="1">
                <a:solidFill>
                  <a:schemeClr val="accent6"/>
                </a:solidFill>
              </a:defRPr>
            </a:lvl1pPr>
            <a:lvl2pPr>
              <a:defRPr sz="1465"/>
            </a:lvl2pPr>
            <a:lvl3pPr>
              <a:defRPr sz="1465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 dirty="0"/>
              <a:t>Click to edit Eyebrow text styles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10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14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93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04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69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16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3963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5425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4857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266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41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86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93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553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10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09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81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55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175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7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86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95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F11A60-C1D9-495C-93C4-2722302DEA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6"/>
          <a:ext cx="2116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F11A60-C1D9-495C-93C4-2722302DE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6"/>
                        <a:ext cx="2116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1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0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589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20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22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659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2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96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38" y="2141104"/>
            <a:ext cx="10676443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267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138" y="3360304"/>
            <a:ext cx="10676443" cy="600000"/>
          </a:xfr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06142" y="4573855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06142" y="4888956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906141" y="5960713"/>
            <a:ext cx="5313011" cy="307777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9BDC6-7877-41F3-AAA1-8948FB6A5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715"/>
          <a:stretch/>
        </p:blipFill>
        <p:spPr>
          <a:xfrm>
            <a:off x="9300815" y="81621"/>
            <a:ext cx="2809491" cy="37373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B2A6EE-425B-4592-8D04-0D33368B1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53" b="73766"/>
          <a:stretch/>
        </p:blipFill>
        <p:spPr>
          <a:xfrm>
            <a:off x="471" y="0"/>
            <a:ext cx="3404883" cy="13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2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0" y="1265445"/>
            <a:ext cx="11361117" cy="4013627"/>
          </a:xfrm>
        </p:spPr>
        <p:txBody>
          <a:bodyPr>
            <a:noAutofit/>
          </a:bodyPr>
          <a:lstStyle>
            <a:lvl1pPr marL="304792" indent="-304792">
              <a:spcBef>
                <a:spcPts val="1600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>
              <a:defRPr sz="1867"/>
            </a:lvl2pPr>
            <a:lvl3pPr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E104D-5175-461A-8933-9305AF2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239712"/>
            <a:ext cx="11361119" cy="99186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4E80BB6-0D5C-450E-ADC4-14334E71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8" y="6356351"/>
            <a:ext cx="8360979" cy="366183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93B48AE-49EA-4593-810B-75EA8B0A3C9B}"/>
              </a:ext>
            </a:extLst>
          </p:cNvPr>
          <p:cNvSpPr txBox="1">
            <a:spLocks/>
          </p:cNvSpPr>
          <p:nvPr userDrawn="1"/>
        </p:nvSpPr>
        <p:spPr>
          <a:xfrm>
            <a:off x="11449269" y="6356351"/>
            <a:ext cx="563179" cy="366183"/>
          </a:xfrm>
          <a:prstGeom prst="rect">
            <a:avLst/>
          </a:prstGeom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A9A48899-AC57-4EB2-A062-06172E4EA662}" type="slidenum"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1" y="2145600"/>
            <a:ext cx="10833315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2" y="3370145"/>
            <a:ext cx="10833315" cy="672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0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0" y="1499639"/>
            <a:ext cx="10742400" cy="4681421"/>
          </a:xfrm>
        </p:spPr>
        <p:txBody>
          <a:bodyPr>
            <a:noAutofit/>
          </a:bodyPr>
          <a:lstStyle>
            <a:lvl1pPr marL="304792" indent="-304792">
              <a:buSzPct val="100000"/>
              <a:buFont typeface="Wingdings" panose="05000000000000000000" pitchFamily="2" charset="2"/>
              <a:buChar char="§"/>
              <a:defRPr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599" y="242906"/>
            <a:ext cx="11412780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B49EF-5E87-4C50-B4A7-2764078B8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01" y="6377213"/>
            <a:ext cx="9520865" cy="451404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933"/>
            </a:lvl1pPr>
            <a:lvl2pPr marL="304792" indent="0">
              <a:buNone/>
              <a:defRPr/>
            </a:lvl2pPr>
            <a:lvl3pPr marL="60958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FN</a:t>
            </a:r>
          </a:p>
        </p:txBody>
      </p:sp>
    </p:spTree>
    <p:extLst>
      <p:ext uri="{BB962C8B-B14F-4D97-AF65-F5344CB8AC3E}">
        <p14:creationId xmlns:p14="http://schemas.microsoft.com/office/powerpoint/2010/main" val="2903165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5601" y="1498600"/>
            <a:ext cx="4551516" cy="401362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078037" y="1499027"/>
            <a:ext cx="6038400" cy="4013200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599" y="273801"/>
            <a:ext cx="11257796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55599" y="803001"/>
            <a:ext cx="11257795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1B8E-DB90-4156-9998-67EBCA269C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995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5600" y="3522977"/>
            <a:ext cx="10742400" cy="199401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5600" y="1503794"/>
            <a:ext cx="10742400" cy="189528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600" y="273801"/>
            <a:ext cx="11268129" cy="553999"/>
          </a:xfrm>
        </p:spPr>
        <p:txBody>
          <a:bodyPr anchor="b">
            <a:noAutofit/>
          </a:bodyPr>
          <a:lstStyle>
            <a:lvl1pPr>
              <a:defRPr sz="29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55600" y="803001"/>
            <a:ext cx="1126812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CF81-11EA-405E-A3EC-9D48E6C9B0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857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5121"/>
            <a:ext cx="11495437" cy="553999"/>
          </a:xfrm>
        </p:spPr>
        <p:txBody>
          <a:bodyPr anchor="b">
            <a:noAutofit/>
          </a:bodyPr>
          <a:lstStyle>
            <a:lvl1pPr>
              <a:defRPr sz="29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5600" y="1498600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268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92A5-A8C0-47CD-A2C0-7DF226E98A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62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0" y="1498600"/>
            <a:ext cx="10982400" cy="401362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600" y="273801"/>
            <a:ext cx="11371451" cy="553999"/>
          </a:xfrm>
        </p:spPr>
        <p:txBody>
          <a:bodyPr anchor="b">
            <a:noAutofit/>
          </a:bodyPr>
          <a:lstStyle>
            <a:lvl1pPr>
              <a:defRPr sz="29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5600" y="803001"/>
            <a:ext cx="11371451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7CD0-78D0-42EA-ADB5-8E9333008C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756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14402" y="3692527"/>
            <a:ext cx="3992033" cy="21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67" b="1" baseline="30000" dirty="0">
                <a:solidFill>
                  <a:schemeClr val="tx1"/>
                </a:solidFill>
                <a:latin typeface="Arial Narrow" pitchFamily="34" charset="0"/>
              </a:rPr>
              <a:t>Contacts ESMO </a:t>
            </a:r>
          </a:p>
          <a:p>
            <a:pPr eaLnBrk="1" hangingPunct="1">
              <a:defRPr/>
            </a:pPr>
            <a:endParaRPr lang="en-US" altLang="en-US" sz="2067" b="1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European Society for Medical Oncology 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Via Ginevra 4, CH-6900 Lugano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endParaRPr lang="en-US" altLang="en-US" sz="2067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http://www.esmo.org</a:t>
            </a:r>
            <a:endParaRPr lang="en-US" altLang="en-US" sz="2067" b="1" baseline="0" dirty="0">
              <a:solidFill>
                <a:schemeClr val="tx1"/>
              </a:solidFill>
              <a:latin typeface="Arial Narrow" pitchFamily="34" charset="0"/>
            </a:endParaRPr>
          </a:p>
          <a:p>
            <a: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esmo@esmo.org</a:t>
            </a:r>
          </a:p>
          <a:p>
            <a:pPr eaLnBrk="1" hangingPunct="1">
              <a:defRPr/>
            </a:pPr>
            <a:endParaRPr lang="en-US" altLang="en-US" sz="24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14401" y="2266720"/>
            <a:ext cx="6924495" cy="297517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2267" b="1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14400" y="2664487"/>
            <a:ext cx="6924493" cy="270475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937600"/>
            <a:ext cx="6924493" cy="2976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FB4C-FCC4-423E-B433-D9FA2CAED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617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9" y="552121"/>
            <a:ext cx="10742399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9999" y="1080001"/>
            <a:ext cx="1074239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170315" y="6554245"/>
            <a:ext cx="953803" cy="24618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6AC82-7C58-462A-988C-DEAE5AD35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666" y="6216651"/>
            <a:ext cx="6604180" cy="336549"/>
          </a:xfrm>
        </p:spPr>
        <p:txBody>
          <a:bodyPr anchor="b">
            <a:normAutofit/>
          </a:bodyPr>
          <a:lstStyle>
            <a:lvl1pPr marL="0" indent="0">
              <a:buNone/>
              <a:defRPr sz="13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98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CF66B4-180B-405A-A8C5-AE4EB216497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>
                  <a:lumMod val="95000"/>
                </a:schemeClr>
              </a:gs>
              <a:gs pos="62000">
                <a:schemeClr val="bg1"/>
              </a:gs>
              <a:gs pos="100000">
                <a:srgbClr val="D0D2D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2C6B3C4-7719-4287-8DBA-6CC878FB8C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94512" y="2014798"/>
            <a:ext cx="6291853" cy="3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Imago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9pPr>
          </a:lstStyle>
          <a:p>
            <a:r>
              <a:rPr lang="en-US" sz="2200" b="0" kern="0" dirty="0">
                <a:solidFill>
                  <a:srgbClr val="000000"/>
                </a:solidFill>
              </a:rPr>
              <a:t>ESMO 2018 Industry Satellite Symposium</a:t>
            </a:r>
            <a:endParaRPr lang="en-GB" sz="2200" b="0" kern="0" dirty="0">
              <a:solidFill>
                <a:srgbClr val="000000"/>
              </a:solidFill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5DE590E-D5D2-424E-915F-A8A7340DBA03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6A26AC-0753-48E4-9891-A8AE8710A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367005" name="Group 367004">
            <a:extLst>
              <a:ext uri="{FF2B5EF4-FFF2-40B4-BE49-F238E27FC236}">
                <a16:creationId xmlns:a16="http://schemas.microsoft.com/office/drawing/2014/main" id="{E73810FE-FAA6-4383-B1EF-D147CFAD28E1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C75380F-1C57-4A78-AA32-822E18571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EB4FE-4B1E-4C2A-B5F0-1C35905CD0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3B821C-832D-4BEF-8178-646FDCDE97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B5EF0CA8-A698-41E1-8828-C0F0213BE8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5F8EC-9559-4794-A790-641398B15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512" y="4512803"/>
            <a:ext cx="6291853" cy="3385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sz="2200" b="1" kern="1200" dirty="0"/>
            </a:lvl1pPr>
          </a:lstStyle>
          <a:p>
            <a:pPr marL="268288" lvl="0" indent="-268288" defTabSz="914400" latinLnBrk="0"/>
            <a:r>
              <a:rPr lang="en-US" dirty="0"/>
              <a:t>Click to edit date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EC419-AC1F-4CF1-B163-BE184C9AE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512" y="3523129"/>
            <a:ext cx="6291853" cy="366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b="1" i="1" dirty="0">
                <a:solidFill>
                  <a:schemeClr val="accent1"/>
                </a:solidFill>
                <a:latin typeface="Minion" pitchFamily="18" charset="0"/>
              </a:defRPr>
            </a:lvl1pPr>
          </a:lstStyle>
          <a:p>
            <a:pPr marL="268288" lvl="0" indent="-268288">
              <a:spcBef>
                <a:spcPct val="0"/>
              </a:spcBef>
            </a:pPr>
            <a:r>
              <a:rPr lang="en-US" dirty="0"/>
              <a:t>Click to edit master subtitle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67967"/>
      </p:ext>
    </p:extLst>
  </p:cSld>
  <p:clrMapOvr>
    <a:masterClrMapping/>
  </p:clrMapOvr>
  <p:transition/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49190B-5C40-46C4-BFC1-3C56C7F56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7" y="0"/>
            <a:ext cx="62007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46C693-BA69-4AC3-B2F1-43A854FD9BB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rgbClr val="E1F0FF"/>
              </a:gs>
              <a:gs pos="38000">
                <a:schemeClr val="bg1">
                  <a:alpha val="37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1666-5C46-45BA-AD2C-84B738AC98ED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623FC64-8026-490E-999B-28E0D6331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7E67AA-4B56-4A11-8327-D2FA2EA6F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512" y="3525338"/>
            <a:ext cx="629185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47C58C-E071-4998-9051-CEC62154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5F997-6A90-41E6-908E-0265590DB10E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8D23EF-E737-4A27-BBF1-4FD8AB035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51E09C-375A-4682-A405-54295C441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CC3F65-CF8B-4221-BA42-5CE0F44DC6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68A6EC-DF2E-4A19-81E5-C089E91FD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043707"/>
      </p:ext>
    </p:extLst>
  </p:cSld>
  <p:clrMapOvr>
    <a:masterClrMapping/>
  </p:clrMapOvr>
  <p:transition/>
  <p:hf hdr="0" dt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1B572-A6BB-4ECD-AAF6-620BB46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5213" y="188640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10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+F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599" y="242906"/>
            <a:ext cx="11412780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B49EF-5E87-4C50-B4A7-2764078B8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01" y="6377213"/>
            <a:ext cx="9520865" cy="451404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933"/>
            </a:lvl1pPr>
            <a:lvl2pPr marL="304792" indent="0">
              <a:buNone/>
              <a:defRPr/>
            </a:lvl2pPr>
            <a:lvl3pPr marL="60958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FN</a:t>
            </a:r>
          </a:p>
        </p:txBody>
      </p:sp>
    </p:spTree>
    <p:extLst>
      <p:ext uri="{BB962C8B-B14F-4D97-AF65-F5344CB8AC3E}">
        <p14:creationId xmlns:p14="http://schemas.microsoft.com/office/powerpoint/2010/main" val="1623923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271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20566660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17799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BCDF90-E0E5-428B-8795-E7DC42497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2090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FDAB729-4753-481C-B6D7-87FECDF2A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3174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AE6976F-D174-4D06-8EDC-B027C904B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53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9313F7B-2FCB-4874-8D96-AE7357652C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97162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7251364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989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3938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/>
          <a:stretch/>
        </p:blipFill>
        <p:spPr>
          <a:xfrm>
            <a:off x="-3000" y="1028733"/>
            <a:ext cx="12192000" cy="5829267"/>
          </a:xfrm>
          <a:prstGeom prst="rect">
            <a:avLst/>
          </a:prstGeom>
        </p:spPr>
      </p:pic>
      <p:grpSp>
        <p:nvGrpSpPr>
          <p:cNvPr id="14" name="Skupina 13"/>
          <p:cNvGrpSpPr/>
          <p:nvPr userDrawn="1"/>
        </p:nvGrpSpPr>
        <p:grpSpPr>
          <a:xfrm>
            <a:off x="8106063" y="4869161"/>
            <a:ext cx="3816864" cy="1927649"/>
            <a:chOff x="226540" y="2038867"/>
            <a:chExt cx="8483313" cy="4295689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40" y="2038867"/>
              <a:ext cx="4011538" cy="4295689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577" y="3412435"/>
              <a:ext cx="4385276" cy="1548551"/>
            </a:xfrm>
            <a:prstGeom prst="rect">
              <a:avLst/>
            </a:prstGeom>
          </p:spPr>
        </p:pic>
      </p:grpSp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31447" y="3644902"/>
            <a:ext cx="11148647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7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17" name="Obdélník 16"/>
          <p:cNvSpPr/>
          <p:nvPr userDrawn="1"/>
        </p:nvSpPr>
        <p:spPr>
          <a:xfrm>
            <a:off x="11382163" y="6673334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CZ/TCN/0219/0010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235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82AC649-DDFB-4B58-815A-4D39E1428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865" y="6286500"/>
            <a:ext cx="7921625" cy="3175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2695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image" Target="../media/image5.wmf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38426476"/>
              </p:ext>
            </p:extLst>
          </p:nvPr>
        </p:nvGraphicFramePr>
        <p:xfrm>
          <a:off x="2118" y="2116"/>
          <a:ext cx="2116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2116"/>
                        <a:ext cx="2116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43356F1-E516-454A-A1E9-D005682D4F4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4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571" y="206731"/>
            <a:ext cx="11349328" cy="691765"/>
          </a:xfrm>
          <a:prstGeom prst="rect">
            <a:avLst/>
          </a:prstGeom>
        </p:spPr>
        <p:txBody>
          <a:bodyPr vert="horz" lIns="0" tIns="91416" rIns="91416" bIns="9141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72" y="1723491"/>
            <a:ext cx="11349329" cy="4151171"/>
          </a:xfrm>
          <a:prstGeom prst="rect">
            <a:avLst/>
          </a:prstGeom>
        </p:spPr>
        <p:txBody>
          <a:bodyPr vert="horz" lIns="0" tIns="0" rIns="91416" bIns="45708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23571" y="6309437"/>
            <a:ext cx="4471427" cy="307204"/>
          </a:xfrm>
          <a:prstGeom prst="rect">
            <a:avLst/>
          </a:prstGeom>
        </p:spPr>
        <p:txBody>
          <a:bodyPr vert="horz" lIns="0" tIns="45708" rIns="91416" bIns="0" rtlCol="0" anchor="b"/>
          <a:lstStyle>
            <a:lvl1pPr algn="l">
              <a:defRPr sz="1066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TECENTRIQ Winning Model - Confidential and for internal use only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0541" y="349548"/>
            <a:ext cx="781992" cy="4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11896330" y="6309437"/>
            <a:ext cx="295671" cy="307204"/>
          </a:xfrm>
          <a:prstGeom prst="rect">
            <a:avLst/>
          </a:prstGeom>
        </p:spPr>
        <p:txBody>
          <a:bodyPr vert="horz" lIns="0" tIns="60888" rIns="121775" bIns="0" rtlCol="0" anchor="b"/>
          <a:lstStyle>
            <a:defPPr>
              <a:defRPr lang="en-US"/>
            </a:defPPr>
            <a:lvl1pPr marL="0" algn="l" defTabSz="914156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078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6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34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12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90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68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46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24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2B02D-BC96-4D27-AAB5-78FDB6AE53B2}" type="slidenum">
              <a:rPr lang="en-US" sz="1066" smtClean="0"/>
              <a:pPr algn="ctr"/>
              <a:t>‹#›</a:t>
            </a:fld>
            <a:endParaRPr lang="en-US" sz="1066" dirty="0"/>
          </a:p>
        </p:txBody>
      </p:sp>
    </p:spTree>
    <p:extLst>
      <p:ext uri="{BB962C8B-B14F-4D97-AF65-F5344CB8AC3E}">
        <p14:creationId xmlns:p14="http://schemas.microsoft.com/office/powerpoint/2010/main" val="303192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927" r:id="rId3"/>
    <p:sldLayoutId id="2147483877" r:id="rId4"/>
    <p:sldLayoutId id="2147483928" r:id="rId5"/>
    <p:sldLayoutId id="214748392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17747" rtl="0" eaLnBrk="1" latinLnBrk="0" hangingPunct="1">
        <a:lnSpc>
          <a:spcPct val="90000"/>
        </a:lnSpc>
        <a:spcBef>
          <a:spcPct val="0"/>
        </a:spcBef>
        <a:buNone/>
        <a:defRPr sz="2664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7747" rtl="0" eaLnBrk="1" latinLnBrk="0" hangingPunct="1">
        <a:spcBef>
          <a:spcPts val="1332"/>
        </a:spcBef>
        <a:spcAft>
          <a:spcPts val="533"/>
        </a:spcAft>
        <a:buFontTx/>
        <a:buNone/>
        <a:defRPr sz="2131" b="1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19871" indent="-219871" algn="l" defTabSz="1217747" rtl="0" eaLnBrk="1" latinLnBrk="0" hangingPunct="1">
        <a:lnSpc>
          <a:spcPct val="90000"/>
        </a:lnSpc>
        <a:spcBef>
          <a:spcPts val="799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•"/>
        <a:tabLst/>
        <a:defRPr sz="213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511622" indent="-272725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Font typeface="Arial" pitchFamily="34" charset="0"/>
        <a:buChar char="–"/>
        <a:defRPr sz="1865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684983" indent="-158561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SzPct val="85000"/>
        <a:buFont typeface="Arial" pitchFamily="34" charset="0"/>
        <a:buChar char="•"/>
        <a:defRPr sz="1599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913310" indent="-211415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Font typeface="Arial" pitchFamily="34" charset="0"/>
        <a:buChar char="–"/>
        <a:tabLst/>
        <a:defRPr sz="1599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1065528" indent="-152219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SzPct val="85000"/>
        <a:buFont typeface="Arial" pitchFamily="34" charset="0"/>
        <a:buChar char="•"/>
        <a:defRPr sz="1599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6pPr>
      <a:lvl7pPr marL="3957678" indent="-304437" algn="l" defTabSz="1217747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6552" indent="-304437" algn="l" defTabSz="1217747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5426" indent="-304437" algn="l" defTabSz="1217747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8874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7747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6621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5494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4368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3242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2115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0989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3" orient="horz" pos="4234">
          <p15:clr>
            <a:srgbClr val="F26B43"/>
          </p15:clr>
        </p15:guide>
        <p15:guide id="6" pos="840">
          <p15:clr>
            <a:srgbClr val="F26B43"/>
          </p15:clr>
        </p15:guide>
        <p15:guide id="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452439"/>
            <a:ext cx="98171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1138876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/>
        </p:nvSpPr>
        <p:spPr bwMode="white">
          <a:xfrm>
            <a:off x="10661650" y="115888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shpLogoPicDark"/>
          <p:cNvPicPr>
            <a:picLocks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2" name="Obdélník 1"/>
          <p:cNvSpPr/>
          <p:nvPr userDrawn="1"/>
        </p:nvSpPr>
        <p:spPr>
          <a:xfrm>
            <a:off x="11382163" y="6673334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CZ/TCN/0219/0010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0730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68" r:id="rId38"/>
    <p:sldLayoutId id="2147483969" r:id="rId39"/>
    <p:sldLayoutId id="2147483970" r:id="rId4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5599" y="239712"/>
            <a:ext cx="11361119" cy="10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515797"/>
            <a:ext cx="113611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981C8CB-179F-46E2-B161-20D925DC0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707" t="5548" r="79289" b="83339"/>
          <a:stretch/>
        </p:blipFill>
        <p:spPr>
          <a:xfrm>
            <a:off x="10652585" y="7696"/>
            <a:ext cx="1512436" cy="5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</p:sldLayoutIdLst>
  <p:hf sldNum="0"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ts val="800"/>
        </a:spcBef>
        <a:spcAft>
          <a:spcPct val="0"/>
        </a:spcAft>
        <a:buClr>
          <a:schemeClr val="accent6"/>
        </a:buClr>
        <a:buSzPct val="35000"/>
        <a:buFont typeface="Wingdings" panose="05000000000000000000" pitchFamily="2" charset="2"/>
        <a:buChar char="u"/>
        <a:defRPr sz="2133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609585" indent="-304792" algn="l" defTabSz="609585" rtl="0" eaLnBrk="1" fontAlgn="base" hangingPunct="1">
        <a:spcBef>
          <a:spcPts val="800"/>
        </a:spcBef>
        <a:spcAft>
          <a:spcPct val="0"/>
        </a:spcAft>
        <a:buClr>
          <a:schemeClr val="accent6"/>
        </a:buClr>
        <a:buSzPct val="100000"/>
        <a:buFont typeface="Arial Narrow" panose="020B0606020202030204" pitchFamily="34" charset="0"/>
        <a:buChar char="−"/>
        <a:defRPr sz="2133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914377" indent="-304792" algn="l" defTabSz="609585" rtl="0" eaLnBrk="1" fontAlgn="base" hangingPunct="1">
        <a:spcBef>
          <a:spcPts val="800"/>
        </a:spcBef>
        <a:spcAft>
          <a:spcPct val="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>
          <p15:clr>
            <a:srgbClr val="F26B43"/>
          </p15:clr>
        </p15:guide>
        <p15:guide id="2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17B0D-730B-4CB6-B145-A2B37E0FB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/>
          <a:stretch/>
        </p:blipFill>
        <p:spPr>
          <a:xfrm>
            <a:off x="-6525" y="0"/>
            <a:ext cx="580528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E5161E-A312-437D-898B-32D26C02871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94000">
                <a:srgbClr val="E1F0FF"/>
              </a:gs>
              <a:gs pos="38000">
                <a:schemeClr val="bg1">
                  <a:alpha val="62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128588"/>
            <a:ext cx="10198100" cy="12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1555377"/>
            <a:ext cx="11135784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16995-B1A8-4390-AA85-29B86F0F3D74}"/>
              </a:ext>
            </a:extLst>
          </p:cNvPr>
          <p:cNvSpPr/>
          <p:nvPr userDrawn="1"/>
        </p:nvSpPr>
        <p:spPr bwMode="auto">
          <a:xfrm>
            <a:off x="0" y="1398494"/>
            <a:ext cx="12192000" cy="45719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885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8288" indent="-268288" algn="l" rtl="0" eaLnBrk="1" fontAlgn="base" hangingPunct="1">
        <a:spcBef>
          <a:spcPts val="1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Imago" pitchFamily="2" charset="0"/>
        </a:defRPr>
      </a:lvl2pPr>
      <a:lvl3pPr marL="806450" indent="-2682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Imago" pitchFamily="2" charset="0"/>
        </a:defRPr>
      </a:lvl3pPr>
      <a:lvl4pPr marL="1076325" indent="-277813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tx1"/>
          </a:solidFill>
          <a:latin typeface="Imago" pitchFamily="2" charset="0"/>
        </a:defRPr>
      </a:lvl4pPr>
      <a:lvl5pPr marL="1290638" indent="-206375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Imago" pitchFamily="2" charset="0"/>
        </a:defRPr>
      </a:lvl5pPr>
      <a:lvl6pPr marL="2764298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6pPr>
      <a:lvl7pPr marL="337388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7pPr>
      <a:lvl8pPr marL="3983467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8pPr>
      <a:lvl9pPr marL="459305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315">
          <p15:clr>
            <a:srgbClr val="F26B43"/>
          </p15:clr>
        </p15:guide>
        <p15:guide id="4" pos="291">
          <p15:clr>
            <a:srgbClr val="F26B43"/>
          </p15:clr>
        </p15:guide>
        <p15:guide id="5" orient="horz" pos="3834">
          <p15:clr>
            <a:srgbClr val="F26B43"/>
          </p15:clr>
        </p15:guide>
        <p15:guide id="6" orient="horz" pos="786">
          <p15:clr>
            <a:srgbClr val="F26B43"/>
          </p15:clr>
        </p15:guide>
        <p15:guide id="7" orient="horz" pos="4254">
          <p15:clr>
            <a:srgbClr val="F26B43"/>
          </p15:clr>
        </p15:guide>
        <p15:guide id="8" orient="horz" pos="9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7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" TargetMode="External"/><Relationship Id="rId2" Type="http://schemas.openxmlformats.org/officeDocument/2006/relationships/hyperlink" Target="https://www.sukl.cz/" TargetMode="Externa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://www.ema.europa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9310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33250" y="2181330"/>
            <a:ext cx="1112870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algn="ctr"/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Protinádorová imunoterapie 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v léčbě triple negativního karcinomu prsu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 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IMpassion130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endParaRPr lang="en-US" sz="3200" kern="1200" dirty="0">
              <a:solidFill>
                <a:srgbClr val="830065"/>
              </a:solidFill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672542"/>
            <a:ext cx="12192000" cy="18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44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3038" y="455972"/>
            <a:ext cx="11349328" cy="691765"/>
          </a:xfrm>
        </p:spPr>
        <p:txBody>
          <a:bodyPr/>
          <a:lstStyle/>
          <a:p>
            <a:r>
              <a:rPr lang="cs-CZ" dirty="0" smtClean="0"/>
              <a:t>Dispozice </a:t>
            </a:r>
            <a:r>
              <a:rPr lang="cs-CZ" dirty="0"/>
              <a:t>pacientů ve </a:t>
            </a:r>
            <a:r>
              <a:rPr lang="cs-CZ" dirty="0" smtClean="0"/>
              <a:t>finální analýze</a:t>
            </a:r>
            <a:endParaRPr lang="cs-CZ" dirty="0"/>
          </a:p>
        </p:txBody>
      </p:sp>
      <p:graphicFrame>
        <p:nvGraphicFramePr>
          <p:cNvPr id="6" name="Chart 25">
            <a:extLst>
              <a:ext uri="{FF2B5EF4-FFF2-40B4-BE49-F238E27FC236}">
                <a16:creationId xmlns:a16="http://schemas.microsoft.com/office/drawing/2014/main" id="{5B5DC416-5B9D-4A34-B347-DDEE5423C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309978"/>
              </p:ext>
            </p:extLst>
          </p:nvPr>
        </p:nvGraphicFramePr>
        <p:xfrm>
          <a:off x="980299" y="1447775"/>
          <a:ext cx="3914159" cy="420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AC3F01-7559-4E33-80A9-F2D9FFE89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" y="6349083"/>
            <a:ext cx="11223106" cy="778294"/>
          </a:xfrm>
        </p:spPr>
        <p:txBody>
          <a:bodyPr/>
          <a:lstStyle/>
          <a:p>
            <a:r>
              <a:rPr lang="en-US" sz="800" i="0" dirty="0">
                <a:solidFill>
                  <a:srgbClr val="000000"/>
                </a:solidFill>
                <a:latin typeface="+mn-lt"/>
              </a:rPr>
              <a:t>IF, </a:t>
            </a:r>
            <a:r>
              <a:rPr lang="cs-CZ" sz="800" i="0" dirty="0" smtClean="0">
                <a:solidFill>
                  <a:srgbClr val="000000"/>
                </a:solidFill>
                <a:latin typeface="+mn-lt"/>
              </a:rPr>
              <a:t>informační zlomek</a:t>
            </a:r>
            <a:r>
              <a:rPr lang="en-US" sz="800" i="0" dirty="0" smtClean="0">
                <a:solidFill>
                  <a:srgbClr val="000000"/>
                </a:solidFill>
                <a:latin typeface="+mn-lt"/>
              </a:rPr>
              <a:t>; </a:t>
            </a:r>
            <a:r>
              <a:rPr lang="en-US" sz="800" i="0" dirty="0">
                <a:solidFill>
                  <a:srgbClr val="000000"/>
                </a:solidFill>
                <a:latin typeface="+mn-lt"/>
              </a:rPr>
              <a:t>mFU, </a:t>
            </a:r>
            <a:r>
              <a:rPr lang="en-US" sz="800" i="0" dirty="0" err="1" smtClean="0">
                <a:solidFill>
                  <a:srgbClr val="000000"/>
                </a:solidFill>
                <a:latin typeface="+mn-lt"/>
              </a:rPr>
              <a:t>medi</a:t>
            </a:r>
            <a:r>
              <a:rPr lang="cs-CZ" sz="800" i="0" dirty="0" err="1" smtClean="0">
                <a:solidFill>
                  <a:srgbClr val="000000"/>
                </a:solidFill>
                <a:latin typeface="+mn-lt"/>
              </a:rPr>
              <a:t>án</a:t>
            </a:r>
            <a:r>
              <a:rPr lang="en-US" sz="8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800" i="0" dirty="0">
                <a:solidFill>
                  <a:srgbClr val="000000"/>
                </a:solidFill>
                <a:latin typeface="+mn-lt"/>
              </a:rPr>
              <a:t>follow-up. </a:t>
            </a:r>
            <a:br>
              <a:rPr lang="en-US" sz="800" i="0" dirty="0">
                <a:solidFill>
                  <a:srgbClr val="000000"/>
                </a:solidFill>
                <a:latin typeface="+mn-lt"/>
              </a:rPr>
            </a:br>
            <a:r>
              <a:rPr lang="cs-CZ" sz="800" i="0" kern="0" dirty="0" smtClean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Datum klinického ukončení</a:t>
            </a:r>
            <a:r>
              <a:rPr lang="en-US" sz="800" i="0" kern="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</a:t>
            </a:r>
            <a:r>
              <a:rPr lang="cs-CZ" sz="800" i="0" kern="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Leden</a:t>
            </a:r>
            <a:r>
              <a:rPr lang="en-US" sz="800" i="0" kern="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800" i="0" kern="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2, 2019. </a:t>
            </a:r>
            <a:endParaRPr lang="en-US" sz="800" i="0" dirty="0">
              <a:solidFill>
                <a:srgbClr val="000000"/>
              </a:solidFill>
              <a:latin typeface="+mn-lt"/>
            </a:endParaRPr>
          </a:p>
          <a:p>
            <a:r>
              <a:rPr lang="cs-CZ" sz="8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800" i="0" dirty="0">
                <a:solidFill>
                  <a:srgbClr val="000000"/>
                </a:solidFill>
                <a:latin typeface="+mn-lt"/>
              </a:rPr>
              <a:t>Emens LA. ESMO </a:t>
            </a:r>
            <a:r>
              <a:rPr lang="pt-BR" sz="800" i="0" dirty="0" smtClean="0">
                <a:solidFill>
                  <a:srgbClr val="000000"/>
                </a:solidFill>
                <a:latin typeface="+mn-lt"/>
              </a:rPr>
              <a:t>2020.</a:t>
            </a:r>
            <a:r>
              <a:rPr lang="cs-CZ" sz="8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800" i="0" dirty="0" smtClean="0">
                <a:solidFill>
                  <a:srgbClr val="000000"/>
                </a:solidFill>
                <a:latin typeface="+mn-lt"/>
              </a:rPr>
              <a:t>IMpassion130 </a:t>
            </a:r>
            <a:r>
              <a:rPr lang="pt-BR" sz="800" i="0" dirty="0">
                <a:solidFill>
                  <a:srgbClr val="000000"/>
                </a:solidFill>
                <a:latin typeface="+mn-lt"/>
              </a:rPr>
              <a:t>Final OS.</a:t>
            </a:r>
          </a:p>
          <a:p>
            <a:endParaRPr lang="en-US" sz="800" i="0" kern="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278141B-11B2-4A75-BDC6-B5570CA18BFF}"/>
              </a:ext>
            </a:extLst>
          </p:cNvPr>
          <p:cNvSpPr txBox="1"/>
          <p:nvPr/>
        </p:nvSpPr>
        <p:spPr>
          <a:xfrm>
            <a:off x="154549" y="3982127"/>
            <a:ext cx="884858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Druhá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(80% IF)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A5255C60-B0B0-4083-9B16-F4AFF69353C5}"/>
              </a:ext>
            </a:extLst>
          </p:cNvPr>
          <p:cNvSpPr txBox="1"/>
          <p:nvPr/>
        </p:nvSpPr>
        <p:spPr>
          <a:xfrm>
            <a:off x="1073056" y="1984682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12.9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ěsíců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mediánu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3E83FECB-7D2B-4A2B-94E3-98B6AD8E8374}"/>
              </a:ext>
            </a:extLst>
          </p:cNvPr>
          <p:cNvSpPr txBox="1"/>
          <p:nvPr/>
        </p:nvSpPr>
        <p:spPr>
          <a:xfrm>
            <a:off x="1127015" y="399712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18.0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měsíců medián FU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F2084B27-BD8B-4C20-81EB-10980849512E}"/>
              </a:ext>
            </a:extLst>
          </p:cNvPr>
          <p:cNvSpPr txBox="1"/>
          <p:nvPr/>
        </p:nvSpPr>
        <p:spPr>
          <a:xfrm>
            <a:off x="1127015" y="2574705"/>
            <a:ext cx="231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úmrtí v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EA19BD93-5F9F-44DE-81EC-71AEFBD58E4F}"/>
              </a:ext>
            </a:extLst>
          </p:cNvPr>
          <p:cNvSpPr txBox="1"/>
          <p:nvPr/>
        </p:nvSpPr>
        <p:spPr>
          <a:xfrm>
            <a:off x="1127015" y="4720625"/>
            <a:ext cx="274530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úmrtí v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20AF3789-BF72-41FA-BC1F-EF050B53776C}"/>
              </a:ext>
            </a:extLst>
          </p:cNvPr>
          <p:cNvSpPr txBox="1"/>
          <p:nvPr/>
        </p:nvSpPr>
        <p:spPr>
          <a:xfrm>
            <a:off x="154549" y="1992820"/>
            <a:ext cx="884858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(59% IF)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9A1FAAB-AFBD-4C7E-9169-E516B873C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01347"/>
              </p:ext>
            </p:extLst>
          </p:nvPr>
        </p:nvGraphicFramePr>
        <p:xfrm>
          <a:off x="4758638" y="1016270"/>
          <a:ext cx="7033728" cy="557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09909">
                  <a:extLst>
                    <a:ext uri="{9D8B030D-6E8A-4147-A177-3AD203B41FA5}">
                      <a16:colId xmlns:a16="http://schemas.microsoft.com/office/drawing/2014/main" val="335231714"/>
                    </a:ext>
                  </a:extLst>
                </a:gridCol>
                <a:gridCol w="2225065">
                  <a:extLst>
                    <a:ext uri="{9D8B030D-6E8A-4147-A177-3AD203B41FA5}">
                      <a16:colId xmlns:a16="http://schemas.microsoft.com/office/drawing/2014/main" val="3294120029"/>
                    </a:ext>
                  </a:extLst>
                </a:gridCol>
                <a:gridCol w="2298754">
                  <a:extLst>
                    <a:ext uri="{9D8B030D-6E8A-4147-A177-3AD203B41FA5}">
                      <a16:colId xmlns:a16="http://schemas.microsoft.com/office/drawing/2014/main" val="3766445466"/>
                    </a:ext>
                  </a:extLst>
                </a:gridCol>
              </a:tblGrid>
              <a:tr h="632115">
                <a:tc rowSpan="2"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Finální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analýza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ITT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popula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74287"/>
                  </a:ext>
                </a:extLst>
              </a:tr>
              <a:tr h="842819">
                <a:tc vMerge="1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GB" b="1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9207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Pacienti</a:t>
                      </a:r>
                      <a:r>
                        <a:rPr lang="cs-CZ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studii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8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672356"/>
                  </a:ext>
                </a:extLst>
              </a:tr>
              <a:tr h="421409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Pokračují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v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léčbě</a:t>
                      </a:r>
                      <a:endParaRPr lang="en-US" sz="1800" b="0" baseline="0" dirty="0" smtClean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27 (6)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 (2)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5825977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živu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follow-up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68 (15)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78 (17)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964418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Pacienti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kteří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ukončili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studii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5563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35845"/>
                  </a:ext>
                </a:extLst>
              </a:tr>
              <a:tr h="421409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Úmrtí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322 (71)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344 (76)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4891546"/>
                  </a:ext>
                </a:extLst>
              </a:tr>
              <a:tr h="421409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Ztraceni ve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follow-up</a:t>
                      </a:r>
                      <a:r>
                        <a:rPr lang="cs-CZ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u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34 (8)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21 (5)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442075"/>
                  </a:ext>
                </a:extLst>
              </a:tr>
              <a:tr h="842819">
                <a:tc>
                  <a:txBody>
                    <a:bodyPr/>
                    <a:lstStyle/>
                    <a:p>
                      <a:pPr marL="52388" marR="0" indent="31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Median follow-up</a:t>
                      </a:r>
                      <a:r>
                        <a:rPr lang="cs-CZ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cs-CZ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ěsíce</a:t>
                      </a:r>
                      <a:endParaRPr lang="en-US" sz="1800" b="1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marR="0" indent="-127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19.7</a:t>
                      </a:r>
                      <a:endParaRPr lang="en-US" sz="1800" b="1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18.0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987107"/>
                  </a:ext>
                </a:extLst>
              </a:tr>
            </a:tbl>
          </a:graphicData>
        </a:graphic>
      </p:graphicFrame>
      <p:pic>
        <p:nvPicPr>
          <p:cNvPr id="17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8">
            <a:extLst>
              <a:ext uri="{FF2B5EF4-FFF2-40B4-BE49-F238E27FC236}">
                <a16:creationId xmlns:a16="http://schemas.microsoft.com/office/drawing/2014/main" id="{7C997A38-94ED-493B-A5A3-D51E78BF432F}"/>
              </a:ext>
            </a:extLst>
          </p:cNvPr>
          <p:cNvSpPr/>
          <p:nvPr/>
        </p:nvSpPr>
        <p:spPr>
          <a:xfrm rot="16200000">
            <a:off x="3642456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ED1C24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bk object 18">
            <a:extLst>
              <a:ext uri="{FF2B5EF4-FFF2-40B4-BE49-F238E27FC236}">
                <a16:creationId xmlns:a16="http://schemas.microsoft.com/office/drawing/2014/main" id="{EDFBA1FB-14E6-4FCD-A7B4-BEC47D819F98}"/>
              </a:ext>
            </a:extLst>
          </p:cNvPr>
          <p:cNvSpPr/>
          <p:nvPr/>
        </p:nvSpPr>
        <p:spPr>
          <a:xfrm rot="16200000">
            <a:off x="3922377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4D64AE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bk object 18">
            <a:extLst>
              <a:ext uri="{FF2B5EF4-FFF2-40B4-BE49-F238E27FC236}">
                <a16:creationId xmlns:a16="http://schemas.microsoft.com/office/drawing/2014/main" id="{AC3B7F64-4EE6-4BB4-967C-022D110624AE}"/>
              </a:ext>
            </a:extLst>
          </p:cNvPr>
          <p:cNvSpPr/>
          <p:nvPr/>
        </p:nvSpPr>
        <p:spPr>
          <a:xfrm rot="16200000">
            <a:off x="6213843" y="4388407"/>
            <a:ext cx="1085088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bk object 18">
            <a:extLst>
              <a:ext uri="{FF2B5EF4-FFF2-40B4-BE49-F238E27FC236}">
                <a16:creationId xmlns:a16="http://schemas.microsoft.com/office/drawing/2014/main" id="{86EA50E7-0523-4AD2-B3A1-0F53A9EBB678}"/>
              </a:ext>
            </a:extLst>
          </p:cNvPr>
          <p:cNvSpPr/>
          <p:nvPr/>
        </p:nvSpPr>
        <p:spPr>
          <a:xfrm>
            <a:off x="2082551" y="3136067"/>
            <a:ext cx="2779776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 smtClean="0">
                <a:solidFill>
                  <a:srgbClr val="6E295B"/>
                </a:solidFill>
                <a:latin typeface="Arial"/>
                <a:ea typeface="+mj-ea"/>
              </a:rPr>
              <a:t>Finální 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/>
            </a:r>
            <a:b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</a:b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Prodloužení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OS na 21 měsíců u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ITT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populace</a:t>
            </a:r>
            <a:endParaRPr lang="en-GB" u="sng" strike="sngStrik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cutoff, 14 April 2020. Median survival follow-up, 18.8 months (all patients). HR, hazard ratio. 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C834C-B601-49A8-8360-647EDE79CD66}"/>
              </a:ext>
            </a:extLst>
          </p:cNvPr>
          <p:cNvSpPr txBox="1"/>
          <p:nvPr/>
        </p:nvSpPr>
        <p:spPr>
          <a:xfrm>
            <a:off x="8520816" y="6260869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821C89-44F2-42AF-B277-DEF6C363C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84622"/>
              </p:ext>
            </p:extLst>
          </p:nvPr>
        </p:nvGraphicFramePr>
        <p:xfrm>
          <a:off x="8328258" y="976983"/>
          <a:ext cx="3735873" cy="25300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2373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156750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156750">
                  <a:extLst>
                    <a:ext uri="{9D8B030D-6E8A-4147-A177-3AD203B41FA5}">
                      <a16:colId xmlns:a16="http://schemas.microsoft.com/office/drawing/2014/main" val="28381585"/>
                    </a:ext>
                  </a:extLst>
                </a:gridCol>
              </a:tblGrid>
              <a:tr h="61100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ITT </a:t>
                      </a:r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populace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6166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US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19366"/>
                  </a:ext>
                </a:extLst>
              </a:tr>
              <a:tr h="468438"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Četnost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OS,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322 (71)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344 (76)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6852"/>
                  </a:ext>
                </a:extLst>
              </a:tr>
              <a:tr h="814676">
                <a:tc>
                  <a:txBody>
                    <a:bodyPr/>
                    <a:lstStyle/>
                    <a:p>
                      <a:pPr marL="60325" marR="0" indent="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Stratifikované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(95% CI)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0.87 (0.75, 1.02)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6385" marR="0" algn="l">
                        <a:lnSpc>
                          <a:spcPts val="11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732682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6E8F551-C9F2-42C0-A173-BDFE963A39C1}"/>
              </a:ext>
            </a:extLst>
          </p:cNvPr>
          <p:cNvGrpSpPr/>
          <p:nvPr/>
        </p:nvGrpSpPr>
        <p:grpSpPr>
          <a:xfrm>
            <a:off x="1" y="792481"/>
            <a:ext cx="11043823" cy="5855748"/>
            <a:chOff x="0" y="594360"/>
            <a:chExt cx="8282867" cy="4391811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41483592-9F63-4564-83B8-B163CEC81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96"/>
            <a:stretch/>
          </p:blipFill>
          <p:spPr>
            <a:xfrm>
              <a:off x="0" y="594360"/>
              <a:ext cx="8282867" cy="43918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6F0BDA-C067-4543-A673-BE574F7E4021}"/>
                </a:ext>
              </a:extLst>
            </p:cNvPr>
            <p:cNvSpPr txBox="1"/>
            <p:nvPr/>
          </p:nvSpPr>
          <p:spPr>
            <a:xfrm>
              <a:off x="2538042" y="3230316"/>
              <a:ext cx="91275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18.7</a:t>
              </a:r>
              <a:r>
                <a:rPr lang="en-US" sz="1600" baseline="-250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(16.9,</a:t>
              </a:r>
              <a:r>
                <a:rPr lang="en-US" sz="1600" baseline="-250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20.8)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657324-2429-4FB7-8C36-9133647945A5}"/>
                </a:ext>
              </a:extLst>
            </p:cNvPr>
            <p:cNvSpPr txBox="1"/>
            <p:nvPr/>
          </p:nvSpPr>
          <p:spPr>
            <a:xfrm>
              <a:off x="3613595" y="3230316"/>
              <a:ext cx="91275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21.0</a:t>
              </a:r>
              <a:r>
                <a:rPr lang="en-US" sz="1600" baseline="-250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(19.0,</a:t>
              </a:r>
              <a:r>
                <a:rPr lang="en-US" sz="1600" baseline="-250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23.4)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DA9B77-269D-4B76-AB75-A46BE393CC8D}"/>
                </a:ext>
              </a:extLst>
            </p:cNvPr>
            <p:cNvSpPr txBox="1"/>
            <p:nvPr/>
          </p:nvSpPr>
          <p:spPr>
            <a:xfrm>
              <a:off x="5017378" y="2418371"/>
              <a:ext cx="12698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  <a:r>
                <a:rPr lang="cs-CZ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-</a:t>
              </a:r>
              <a:r>
                <a:rPr lang="cs-CZ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28%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2FA29F-87AF-4ED2-B20C-0C64D9E7F4E2}"/>
                </a:ext>
              </a:extLst>
            </p:cNvPr>
            <p:cNvSpPr txBox="1"/>
            <p:nvPr/>
          </p:nvSpPr>
          <p:spPr>
            <a:xfrm>
              <a:off x="5017378" y="2630257"/>
              <a:ext cx="12698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  <a:r>
                <a:rPr lang="cs-CZ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-</a:t>
              </a:r>
              <a:r>
                <a:rPr lang="cs-CZ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25%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A05B58-DB15-4B32-8B49-2B2B047281A9}"/>
                </a:ext>
              </a:extLst>
            </p:cNvPr>
            <p:cNvSpPr txBox="1"/>
            <p:nvPr/>
          </p:nvSpPr>
          <p:spPr>
            <a:xfrm>
              <a:off x="0" y="3939502"/>
              <a:ext cx="1457873" cy="584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očet pacientů v riziku: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endParaRPr lang="en-US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</a:t>
              </a:r>
              <a:r>
                <a:rPr lang="en-US" sz="1333" kern="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+ </a:t>
              </a:r>
              <a:r>
                <a:rPr lang="en-US" sz="1333" kern="0" dirty="0" err="1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ED1C2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128ED1-80AB-4547-8685-BD54B48F2CCC}"/>
                </a:ext>
              </a:extLst>
            </p:cNvPr>
            <p:cNvSpPr txBox="1"/>
            <p:nvPr/>
          </p:nvSpPr>
          <p:spPr>
            <a:xfrm>
              <a:off x="3409913" y="3975128"/>
              <a:ext cx="14630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(m</a:t>
              </a: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ěsíce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BD88B7-E2A1-4D45-A269-9C109041FAC9}"/>
                </a:ext>
              </a:extLst>
            </p:cNvPr>
            <p:cNvSpPr txBox="1"/>
            <p:nvPr/>
          </p:nvSpPr>
          <p:spPr>
            <a:xfrm rot="16200000">
              <a:off x="459167" y="2281113"/>
              <a:ext cx="1463040" cy="169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cs-CZ" sz="1467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Celkové přežití (%)</a:t>
              </a:r>
              <a:endParaRPr lang="en-US" sz="1467" b="1" kern="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8D56C1-0D55-4C4D-87E8-25AE4D79EA47}"/>
                </a:ext>
              </a:extLst>
            </p:cNvPr>
            <p:cNvSpPr txBox="1"/>
            <p:nvPr/>
          </p:nvSpPr>
          <p:spPr>
            <a:xfrm>
              <a:off x="1796470" y="3017656"/>
              <a:ext cx="16377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Medi</a:t>
              </a:r>
              <a:r>
                <a:rPr lang="cs-CZ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á</a:t>
              </a:r>
              <a:r>
                <a:rPr lang="en-US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 (95% CI):</a:t>
              </a:r>
            </a:p>
          </p:txBody>
        </p:sp>
      </p:grpSp>
      <p:sp>
        <p:nvSpPr>
          <p:cNvPr id="26" name="TextovéPole 15"/>
          <p:cNvSpPr txBox="1"/>
          <p:nvPr/>
        </p:nvSpPr>
        <p:spPr>
          <a:xfrm>
            <a:off x="163124" y="1309467"/>
            <a:ext cx="1537344" cy="246221"/>
          </a:xfrm>
          <a:prstGeom prst="rect">
            <a:avLst/>
          </a:prstGeom>
          <a:noFill/>
          <a:ln w="19050">
            <a:solidFill>
              <a:srgbClr val="6E295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Finální</a:t>
            </a:r>
            <a:r>
              <a:rPr kumimoji="0" lang="cs-CZ" sz="1000" b="1" i="0" u="none" strike="noStrike" kern="0" cap="none" spc="0" normalizeH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analýza</a:t>
            </a:r>
          </a:p>
        </p:txBody>
      </p:sp>
      <p:pic>
        <p:nvPicPr>
          <p:cNvPr id="2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931" y="148383"/>
            <a:ext cx="1304248" cy="792088"/>
          </a:xfrm>
          <a:prstGeom prst="rect">
            <a:avLst/>
          </a:prstGeom>
        </p:spPr>
      </p:pic>
      <p:sp>
        <p:nvSpPr>
          <p:cNvPr id="29" name="Obdélník 1"/>
          <p:cNvSpPr/>
          <p:nvPr/>
        </p:nvSpPr>
        <p:spPr>
          <a:xfrm rot="16200000">
            <a:off x="11609612" y="3822113"/>
            <a:ext cx="998579" cy="215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40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8">
            <a:extLst>
              <a:ext uri="{FF2B5EF4-FFF2-40B4-BE49-F238E27FC236}">
                <a16:creationId xmlns:a16="http://schemas.microsoft.com/office/drawing/2014/main" id="{580CE7A9-3D01-4EEC-A757-20A437731E34}"/>
              </a:ext>
            </a:extLst>
          </p:cNvPr>
          <p:cNvSpPr/>
          <p:nvPr/>
        </p:nvSpPr>
        <p:spPr>
          <a:xfrm rot="16200000">
            <a:off x="3511223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ED1C24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CA6266E3-BDCE-4FA0-8572-1AAAF492B0FA}"/>
              </a:ext>
            </a:extLst>
          </p:cNvPr>
          <p:cNvSpPr/>
          <p:nvPr/>
        </p:nvSpPr>
        <p:spPr>
          <a:xfrm rot="16200000">
            <a:off x="4458952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4D64AE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bk object 18">
            <a:extLst>
              <a:ext uri="{FF2B5EF4-FFF2-40B4-BE49-F238E27FC236}">
                <a16:creationId xmlns:a16="http://schemas.microsoft.com/office/drawing/2014/main" id="{8EF46D25-DCB2-49D2-9F2B-A6B645887B74}"/>
              </a:ext>
            </a:extLst>
          </p:cNvPr>
          <p:cNvSpPr/>
          <p:nvPr/>
        </p:nvSpPr>
        <p:spPr>
          <a:xfrm rot="16200000">
            <a:off x="6085827" y="4260391"/>
            <a:ext cx="1341120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C34629AB-D7F4-4C81-AE3B-5EDF71E09ECD}"/>
              </a:ext>
            </a:extLst>
          </p:cNvPr>
          <p:cNvSpPr/>
          <p:nvPr/>
        </p:nvSpPr>
        <p:spPr>
          <a:xfrm>
            <a:off x="2082551" y="3136067"/>
            <a:ext cx="3291840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ark, flying, large, light&#10;&#10;Description automatically generated">
            <a:extLst>
              <a:ext uri="{FF2B5EF4-FFF2-40B4-BE49-F238E27FC236}">
                <a16:creationId xmlns:a16="http://schemas.microsoft.com/office/drawing/2014/main" id="{BE1399B2-F4FD-4C47-9BCB-DB0AF9BEC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9"/>
          <a:stretch/>
        </p:blipFill>
        <p:spPr>
          <a:xfrm>
            <a:off x="239489" y="792481"/>
            <a:ext cx="10804335" cy="58557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/>
            </a:r>
            <a:b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</a:b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Prodloužení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O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S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u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PD-L1+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populace</a:t>
            </a:r>
            <a:endParaRPr lang="en-GB" strike="sngStrik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8" y="6356351"/>
            <a:ext cx="8585525" cy="366183"/>
          </a:xfrm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cut</a:t>
            </a:r>
            <a:r>
              <a:rPr lang="cs-CZ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-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off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, 14 April 2020. NE, not estimable. </a:t>
            </a:r>
            <a:b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</a:br>
            <a:r>
              <a:rPr lang="en-US" i="1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a </a:t>
            </a:r>
            <a:r>
              <a:rPr lang="en-US" i="1" dirty="0">
                <a:solidFill>
                  <a:prstClr val="black"/>
                </a:solidFill>
                <a:ea typeface="MS PGothic" panose="020B0600070205080204" pitchFamily="34" charset="-128"/>
              </a:rPr>
              <a:t>P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value not displayed since OS in the PD-L1+ population was not formally tested due to the hierarchical study design.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CEF79-9BA8-47D5-8C64-4DBC94284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68730"/>
              </p:ext>
            </p:extLst>
          </p:nvPr>
        </p:nvGraphicFramePr>
        <p:xfrm>
          <a:off x="6408568" y="1325536"/>
          <a:ext cx="5650083" cy="19002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51177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749453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749453">
                  <a:extLst>
                    <a:ext uri="{9D8B030D-6E8A-4147-A177-3AD203B41FA5}">
                      <a16:colId xmlns:a16="http://schemas.microsoft.com/office/drawing/2014/main" val="28381585"/>
                    </a:ext>
                  </a:extLst>
                </a:gridCol>
              </a:tblGrid>
              <a:tr h="34251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774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IC+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populace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953A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6163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US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65693"/>
                  </a:ext>
                </a:extLst>
              </a:tr>
              <a:tr h="343683"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Četnost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OS, n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120 (65)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139 (76)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6852"/>
                  </a:ext>
                </a:extLst>
              </a:tr>
              <a:tr h="597710">
                <a:tc>
                  <a:txBody>
                    <a:bodyPr/>
                    <a:lstStyle/>
                    <a:p>
                      <a:pPr marL="60325" marR="0" indent="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Stratifikované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(95% CI)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0.67 (0.53, 0.86)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6385" marR="0" algn="l">
                        <a:lnSpc>
                          <a:spcPts val="11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732682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2BE805B-0989-451D-B471-FB3598779E69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91FE7E-4647-48BE-8DCE-2057C5845B0E}"/>
              </a:ext>
            </a:extLst>
          </p:cNvPr>
          <p:cNvGrpSpPr/>
          <p:nvPr/>
        </p:nvGrpSpPr>
        <p:grpSpPr>
          <a:xfrm>
            <a:off x="1" y="2179008"/>
            <a:ext cx="8394151" cy="3873688"/>
            <a:chOff x="0" y="1634256"/>
            <a:chExt cx="6295613" cy="29052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6F0BDA-C067-4543-A673-BE574F7E4021}"/>
                </a:ext>
              </a:extLst>
            </p:cNvPr>
            <p:cNvSpPr txBox="1"/>
            <p:nvPr/>
          </p:nvSpPr>
          <p:spPr>
            <a:xfrm>
              <a:off x="2422128" y="3230316"/>
              <a:ext cx="92717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17.9 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(13.6, 20.3)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657324-2429-4FB7-8C36-9133647945A5}"/>
                </a:ext>
              </a:extLst>
            </p:cNvPr>
            <p:cNvSpPr txBox="1"/>
            <p:nvPr/>
          </p:nvSpPr>
          <p:spPr>
            <a:xfrm>
              <a:off x="4009531" y="3230316"/>
              <a:ext cx="92717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25.4 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(19.6, 30.7)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D051D4-DF69-4D3C-9488-6B7F6DCD2F29}"/>
                </a:ext>
              </a:extLst>
            </p:cNvPr>
            <p:cNvSpPr txBox="1"/>
            <p:nvPr/>
          </p:nvSpPr>
          <p:spPr>
            <a:xfrm>
              <a:off x="5017378" y="2412982"/>
              <a:ext cx="12782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3-</a:t>
              </a:r>
              <a:r>
                <a:rPr lang="cs-CZ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36%</a:t>
              </a:r>
              <a:endParaRPr lang="en-US" sz="1467" dirty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DF3087-C3DD-4EDD-A294-6A65629671EF}"/>
                </a:ext>
              </a:extLst>
            </p:cNvPr>
            <p:cNvSpPr txBox="1"/>
            <p:nvPr/>
          </p:nvSpPr>
          <p:spPr>
            <a:xfrm>
              <a:off x="3409913" y="3975128"/>
              <a:ext cx="146304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(m</a:t>
              </a:r>
              <a:r>
                <a:rPr lang="cs-CZ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ěsíce</a:t>
              </a: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1B272F-98AA-4677-825A-EE211757DDBC}"/>
                </a:ext>
              </a:extLst>
            </p:cNvPr>
            <p:cNvSpPr txBox="1"/>
            <p:nvPr/>
          </p:nvSpPr>
          <p:spPr>
            <a:xfrm rot="16200000">
              <a:off x="459167" y="2281113"/>
              <a:ext cx="1463040" cy="169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cs-CZ" sz="1467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Celkové přežití (%)</a:t>
              </a:r>
              <a:endParaRPr lang="en-US" sz="1467" b="1" kern="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3AA91E-9FB9-483B-B3F1-34DA5842A898}"/>
                </a:ext>
              </a:extLst>
            </p:cNvPr>
            <p:cNvSpPr txBox="1"/>
            <p:nvPr/>
          </p:nvSpPr>
          <p:spPr>
            <a:xfrm>
              <a:off x="5017378" y="3330280"/>
              <a:ext cx="12782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3-</a:t>
              </a:r>
              <a:r>
                <a:rPr lang="cs-CZ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22%</a:t>
              </a:r>
              <a:endParaRPr lang="en-US" sz="1467" dirty="0">
                <a:solidFill>
                  <a:srgbClr val="ED1C2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E7EEAE-4E31-4427-9BBF-733C17C3A2AC}"/>
                </a:ext>
              </a:extLst>
            </p:cNvPr>
            <p:cNvSpPr txBox="1"/>
            <p:nvPr/>
          </p:nvSpPr>
          <p:spPr>
            <a:xfrm>
              <a:off x="1719445" y="3017656"/>
              <a:ext cx="16377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Medi</a:t>
              </a:r>
              <a:r>
                <a:rPr lang="cs-CZ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á</a:t>
              </a:r>
              <a:r>
                <a:rPr lang="en-US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 (95% CI):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B2463F-B989-4E22-9919-52D5CEE0D01A}"/>
                </a:ext>
              </a:extLst>
            </p:cNvPr>
            <p:cNvSpPr txBox="1"/>
            <p:nvPr/>
          </p:nvSpPr>
          <p:spPr>
            <a:xfrm>
              <a:off x="0" y="3939502"/>
              <a:ext cx="1457873" cy="600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očet pacientů v riziku: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endParaRPr lang="cs-CZ" sz="1333" kern="0" dirty="0" smtClean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</a:t>
              </a:r>
              <a:r>
                <a:rPr lang="en-US" sz="1333" kern="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+ </a:t>
              </a:r>
              <a:r>
                <a:rPr lang="en-US" sz="1333" kern="0" dirty="0" err="1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ED1C2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2" name="TextovéPole 15"/>
          <p:cNvSpPr txBox="1"/>
          <p:nvPr/>
        </p:nvSpPr>
        <p:spPr>
          <a:xfrm>
            <a:off x="163124" y="1301505"/>
            <a:ext cx="1537344" cy="246221"/>
          </a:xfrm>
          <a:prstGeom prst="rect">
            <a:avLst/>
          </a:prstGeom>
          <a:noFill/>
          <a:ln w="19050">
            <a:solidFill>
              <a:srgbClr val="6E295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Finální</a:t>
            </a:r>
            <a:r>
              <a:rPr kumimoji="0" lang="cs-CZ" sz="1000" b="1" i="0" u="none" strike="noStrike" kern="0" cap="none" spc="0" normalizeH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analýza</a:t>
            </a:r>
          </a:p>
        </p:txBody>
      </p:sp>
      <p:pic>
        <p:nvPicPr>
          <p:cNvPr id="24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5" name="Obdélník 1"/>
          <p:cNvSpPr/>
          <p:nvPr/>
        </p:nvSpPr>
        <p:spPr>
          <a:xfrm rot="16200000">
            <a:off x="11632206" y="3512587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618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BACFED0-16B9-4016-8508-1DD3ABA7D1B5}"/>
              </a:ext>
            </a:extLst>
          </p:cNvPr>
          <p:cNvGrpSpPr/>
          <p:nvPr/>
        </p:nvGrpSpPr>
        <p:grpSpPr>
          <a:xfrm>
            <a:off x="0" y="792481"/>
            <a:ext cx="11378347" cy="5855748"/>
            <a:chOff x="-5167" y="594360"/>
            <a:chExt cx="8533760" cy="4391811"/>
          </a:xfrm>
        </p:grpSpPr>
        <p:pic>
          <p:nvPicPr>
            <p:cNvPr id="8" name="Picture 7" descr="A picture containing dark, lit, monitor, light&#10;&#10;Description automatically generated">
              <a:extLst>
                <a:ext uri="{FF2B5EF4-FFF2-40B4-BE49-F238E27FC236}">
                  <a16:creationId xmlns:a16="http://schemas.microsoft.com/office/drawing/2014/main" id="{C9D236BE-FC12-420E-8D6B-5EAFD7865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96"/>
            <a:stretch/>
          </p:blipFill>
          <p:spPr>
            <a:xfrm>
              <a:off x="0" y="594360"/>
              <a:ext cx="8282867" cy="43918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F58D58-E617-4935-8E69-7E5C73998575}"/>
                </a:ext>
              </a:extLst>
            </p:cNvPr>
            <p:cNvSpPr txBox="1"/>
            <p:nvPr/>
          </p:nvSpPr>
          <p:spPr>
            <a:xfrm>
              <a:off x="3241944" y="1717380"/>
              <a:ext cx="146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GB" sz="1600" dirty="0" err="1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IC+)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DB49DB-B55A-4991-89D6-7C886AA5F844}"/>
                </a:ext>
              </a:extLst>
            </p:cNvPr>
            <p:cNvSpPr txBox="1"/>
            <p:nvPr/>
          </p:nvSpPr>
          <p:spPr>
            <a:xfrm>
              <a:off x="6886648" y="3115352"/>
              <a:ext cx="14580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819FC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GB" sz="1600" dirty="0" err="1">
                  <a:solidFill>
                    <a:srgbClr val="819FC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819FC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IC–)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94DB9E-F65B-4400-8F50-F59C1161774C}"/>
                </a:ext>
              </a:extLst>
            </p:cNvPr>
            <p:cNvSpPr txBox="1"/>
            <p:nvPr/>
          </p:nvSpPr>
          <p:spPr>
            <a:xfrm>
              <a:off x="1877827" y="2406225"/>
              <a:ext cx="14686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GB" sz="1600" dirty="0" err="1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IC+)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26F8E6-DEFB-4319-8B94-7FE77E97CEE5}"/>
                </a:ext>
              </a:extLst>
            </p:cNvPr>
            <p:cNvSpPr txBox="1"/>
            <p:nvPr/>
          </p:nvSpPr>
          <p:spPr>
            <a:xfrm>
              <a:off x="7064778" y="3369446"/>
              <a:ext cx="14638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F1717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GB" sz="1600" dirty="0" err="1">
                  <a:solidFill>
                    <a:srgbClr val="F1717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F1717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IC–)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FF5D7B-8450-4D2A-B711-6EA2CAE7E8A1}"/>
                </a:ext>
              </a:extLst>
            </p:cNvPr>
            <p:cNvSpPr txBox="1"/>
            <p:nvPr/>
          </p:nvSpPr>
          <p:spPr>
            <a:xfrm>
              <a:off x="-5167" y="4083516"/>
              <a:ext cx="1463040" cy="7538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No. at risk </a:t>
              </a:r>
              <a:br>
                <a:rPr lang="en-US" sz="1200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333" kern="0" dirty="0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US" sz="1333" kern="0" dirty="0" err="1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200" kern="0" dirty="0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IC+)</a:t>
              </a: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US" sz="1333" kern="0" dirty="0" err="1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333" kern="0" dirty="0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(PD-L1 IC–)</a:t>
              </a: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333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(PD-L1 IC+)</a:t>
              </a: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333" kern="0" dirty="0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(PD-L1 IC–)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0F70F6-EEAD-4A05-935B-70B04353E91A}"/>
                </a:ext>
              </a:extLst>
            </p:cNvPr>
            <p:cNvSpPr txBox="1"/>
            <p:nvPr/>
          </p:nvSpPr>
          <p:spPr>
            <a:xfrm>
              <a:off x="3409913" y="3975128"/>
              <a:ext cx="14630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(m</a:t>
              </a: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ěsíce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4B638C-0849-4524-97CB-3B284CE6BA4E}"/>
                </a:ext>
              </a:extLst>
            </p:cNvPr>
            <p:cNvSpPr txBox="1"/>
            <p:nvPr/>
          </p:nvSpPr>
          <p:spPr>
            <a:xfrm rot="16200000">
              <a:off x="459167" y="2281113"/>
              <a:ext cx="1463040" cy="169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cs-CZ" sz="1467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Celkové přežití (%)</a:t>
              </a:r>
              <a:endParaRPr lang="en-US" sz="1467" b="1" kern="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/>
            </a:r>
            <a:b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</a:b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Porovnání</a:t>
            </a:r>
            <a:r>
              <a:rPr lang="en-GB" sz="2600" dirty="0" smtClean="0">
                <a:solidFill>
                  <a:srgbClr val="6E295B"/>
                </a:solidFill>
                <a:latin typeface="Arial"/>
                <a:ea typeface="+mj-ea"/>
              </a:rPr>
              <a:t> </a:t>
            </a:r>
            <a:r>
              <a:rPr lang="en-GB" sz="2600" dirty="0">
                <a:solidFill>
                  <a:srgbClr val="6E295B"/>
                </a:solidFill>
                <a:latin typeface="Arial"/>
                <a:ea typeface="+mj-ea"/>
              </a:rPr>
              <a:t>OS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v</a:t>
            </a:r>
            <a:r>
              <a:rPr lang="en-GB" sz="2600" dirty="0" smtClean="0">
                <a:solidFill>
                  <a:srgbClr val="6E295B"/>
                </a:solidFill>
                <a:latin typeface="Arial"/>
                <a:ea typeface="+mj-ea"/>
              </a:rPr>
              <a:t> </a:t>
            </a:r>
            <a:r>
              <a:rPr lang="en-GB" sz="2600" dirty="0">
                <a:solidFill>
                  <a:srgbClr val="6E295B"/>
                </a:solidFill>
                <a:latin typeface="Arial"/>
                <a:ea typeface="+mj-ea"/>
              </a:rPr>
              <a:t>PD-L1+ a PD-L1−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populaci</a:t>
            </a:r>
            <a:endParaRPr lang="en-GB" strike="sngStrik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cut</a:t>
            </a:r>
            <a:r>
              <a:rPr lang="cs-CZ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-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off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, 14 April 2020. 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BE805B-0989-451D-B471-FB3598779E69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0C876A-2248-4F0F-BA16-E3DB607DC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08485"/>
              </p:ext>
            </p:extLst>
          </p:nvPr>
        </p:nvGraphicFramePr>
        <p:xfrm>
          <a:off x="6403556" y="1325537"/>
          <a:ext cx="5311036" cy="14996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324392100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28381585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908196596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PD-L1 IC+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PD-L1 IC–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6461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Medián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cs-CZ" sz="1600" b="1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(měsíce)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1757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60325" marR="0" indent="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Stratifikované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(95% CI)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0.67 (0.53, 0.86)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1.02 (0.84, 1.24)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804034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163124" y="1301505"/>
            <a:ext cx="1537344" cy="246221"/>
          </a:xfrm>
          <a:prstGeom prst="rect">
            <a:avLst/>
          </a:prstGeom>
          <a:noFill/>
          <a:ln w="19050">
            <a:solidFill>
              <a:srgbClr val="6E295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Finální</a:t>
            </a:r>
            <a:r>
              <a:rPr kumimoji="0" lang="cs-CZ" sz="1000" b="1" i="0" u="none" strike="noStrike" kern="0" cap="none" spc="0" normalizeH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analýza</a:t>
            </a:r>
          </a:p>
        </p:txBody>
      </p:sp>
      <p:pic>
        <p:nvPicPr>
          <p:cNvPr id="26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7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542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23B858-6F1D-48C1-B4E0-20FE1809A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4913"/>
              </p:ext>
            </p:extLst>
          </p:nvPr>
        </p:nvGraphicFramePr>
        <p:xfrm>
          <a:off x="341819" y="1396897"/>
          <a:ext cx="11399680" cy="436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14277106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0235137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9407014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67408396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639973082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28559651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58176155"/>
                    </a:ext>
                  </a:extLst>
                </a:gridCol>
                <a:gridCol w="1524160">
                  <a:extLst>
                    <a:ext uri="{9D8B030D-6E8A-4147-A177-3AD203B41FA5}">
                      <a16:colId xmlns:a16="http://schemas.microsoft.com/office/drawing/2014/main" val="3412103145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1580109848"/>
                    </a:ext>
                  </a:extLst>
                </a:gridCol>
              </a:tblGrid>
              <a:tr h="24384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500" u="sng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 (95% CI)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i="0" u="sng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500" u="sng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 (95% CI)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i="0" u="sng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57183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GB" sz="13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Všichni</a:t>
                      </a:r>
                      <a:endParaRPr lang="en-GB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</a:t>
                      </a:r>
                      <a:endParaRPr lang="en-GB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(0.76, 1.03)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(0.54, 0.88)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06112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Věk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761385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18-40 </a:t>
                      </a:r>
                      <a:r>
                        <a:rPr lang="cs-CZ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 (0.52, 1.15)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(0.36, 1.19)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113863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41-64 </a:t>
                      </a:r>
                      <a:r>
                        <a:rPr lang="cs-CZ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(0.73, 1.07)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(0.51, 0.96)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51352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65 </a:t>
                      </a: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(0.67, 1.26)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 (0.40, 1.13)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61289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88217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Běloši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(0.69, 0.99)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(0.48, 0.86)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3525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</a:t>
                      </a: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 (0.79, 1.72)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(0.60, 2.02)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80990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cs-CZ" sz="13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Afroameričané</a:t>
                      </a:r>
                      <a:endParaRPr lang="en-GB" sz="13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 (0.46, 1.59)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 (0.06, 0.83)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64208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5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cs-CZ" sz="13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statní</a:t>
                      </a: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1.19 (0.71, 1.99)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 (0.52, 2.89)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68697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marR="0" lvl="0" indent="0" algn="l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ECOG </a:t>
                      </a:r>
                      <a:r>
                        <a:rPr lang="en-GB" sz="1300" b="1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GB" sz="1300" b="1" i="0" u="none" strike="noStrike" kern="1200" baseline="300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GB" sz="1300" b="1" i="0" u="none" strike="noStrike" kern="1200" baseline="300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645987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(0.68, 1.03)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(0.50, 0.96)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05149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(0.71, 1.12)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(0.44, 0.92)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46444"/>
                  </a:ext>
                </a:extLst>
              </a:tr>
              <a:tr h="172720">
                <a:tc gridSpan="3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ředchozí léčba taxany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0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26020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 (0.77, 1.16)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(0.59, 1.15)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45788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en-GB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(0.65, 1.02)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 (0.38, 0.80)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3206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Jaterní metastázy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</a:pPr>
                      <a:endParaRPr lang="en-GB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95622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(0.62, 1.07)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(0.40, 1.05)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741649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en-GB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(0.74, 1.07)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(0.51, 0.91)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19062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PD-L1 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95735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Negativ</a:t>
                      </a:r>
                      <a:r>
                        <a:rPr lang="cs-CZ" sz="13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ní</a:t>
                      </a: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1.05 (0.87, 1.28)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67288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zitiv</a:t>
                      </a:r>
                      <a:r>
                        <a:rPr lang="cs-CZ" sz="1300" b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(0.54, 0.88)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2593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9" y="202971"/>
            <a:ext cx="11361119" cy="991867"/>
          </a:xfrm>
        </p:spPr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</a:t>
            </a:r>
            <a:r>
              <a:rPr lang="cs-CZ" sz="2600" u="sng" dirty="0" smtClean="0">
                <a:solidFill>
                  <a:srgbClr val="6E295B"/>
                </a:solidFill>
                <a:latin typeface="Arial"/>
              </a:rPr>
              <a:t>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</a:rPr>
              <a:t>- Porovnání</a:t>
            </a:r>
            <a:r>
              <a:rPr lang="en-GB" sz="2600" dirty="0" smtClean="0">
                <a:solidFill>
                  <a:srgbClr val="6E295B"/>
                </a:solidFill>
                <a:latin typeface="Arial"/>
              </a:rPr>
              <a:t> </a:t>
            </a:r>
            <a:r>
              <a:rPr lang="en-GB" sz="2600" dirty="0">
                <a:solidFill>
                  <a:srgbClr val="6E295B"/>
                </a:solidFill>
                <a:latin typeface="Arial"/>
              </a:rPr>
              <a:t>OS </a:t>
            </a:r>
            <a:r>
              <a:rPr lang="cs-CZ" sz="2600" dirty="0" smtClean="0">
                <a:solidFill>
                  <a:srgbClr val="6E295B"/>
                </a:solidFill>
                <a:latin typeface="Arial"/>
              </a:rPr>
              <a:t>v podskupinách pacientů</a:t>
            </a:r>
            <a:endParaRPr lang="en-GB" strike="sngStrike" baseline="30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cut</a:t>
            </a:r>
            <a:r>
              <a:rPr lang="cs-CZ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-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off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, 14 April 2020. </a:t>
            </a:r>
            <a:b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</a:b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Dashed line refers to all-patient or PD-L1 IC+ HR.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a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Patients with PS 2 or missing status (n = 2 each) not shown.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BE805B-0989-451D-B471-FB3598779E69}"/>
              </a:ext>
            </a:extLst>
          </p:cNvPr>
          <p:cNvSpPr txBox="1"/>
          <p:nvPr/>
        </p:nvSpPr>
        <p:spPr>
          <a:xfrm>
            <a:off x="8685139" y="6413344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F0C4B6-8F83-4A19-9DDD-46DCFC0FA0BC}"/>
              </a:ext>
            </a:extLst>
          </p:cNvPr>
          <p:cNvCxnSpPr>
            <a:cxnSpLocks/>
          </p:cNvCxnSpPr>
          <p:nvPr/>
        </p:nvCxnSpPr>
        <p:spPr bwMode="auto">
          <a:xfrm>
            <a:off x="8836517" y="6159741"/>
            <a:ext cx="319937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18D1B7-1806-4492-B03E-8C2CB41668D8}"/>
              </a:ext>
            </a:extLst>
          </p:cNvPr>
          <p:cNvSpPr txBox="1"/>
          <p:nvPr/>
        </p:nvSpPr>
        <p:spPr>
          <a:xfrm>
            <a:off x="8714439" y="1012939"/>
            <a:ext cx="2669479" cy="33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67" b="1" dirty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PD-L1 IC+ </a:t>
            </a:r>
            <a:r>
              <a:rPr lang="cs-CZ" sz="1867" b="1" dirty="0" smtClean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populace</a:t>
            </a:r>
            <a:endParaRPr lang="en-GB" sz="1867" b="1" dirty="0">
              <a:solidFill>
                <a:srgbClr val="830065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75F86A-4631-485F-B74F-E3625F835073}"/>
              </a:ext>
            </a:extLst>
          </p:cNvPr>
          <p:cNvSpPr txBox="1"/>
          <p:nvPr/>
        </p:nvSpPr>
        <p:spPr>
          <a:xfrm>
            <a:off x="4338313" y="1012939"/>
            <a:ext cx="2342455" cy="33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0" fontAlgn="b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67" b="1" dirty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ITT </a:t>
            </a:r>
            <a:r>
              <a:rPr lang="en-GB" sz="1867" b="1" dirty="0" err="1" smtClean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popula</a:t>
            </a:r>
            <a:r>
              <a:rPr lang="cs-CZ" sz="1867" b="1" dirty="0" smtClean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</a:t>
            </a:r>
            <a:endParaRPr lang="en-GB" sz="1867" b="1" dirty="0">
              <a:solidFill>
                <a:srgbClr val="830065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6A400D-B320-49E2-8633-F84BD0186785}"/>
              </a:ext>
            </a:extLst>
          </p:cNvPr>
          <p:cNvCxnSpPr>
            <a:cxnSpLocks/>
          </p:cNvCxnSpPr>
          <p:nvPr/>
        </p:nvCxnSpPr>
        <p:spPr bwMode="auto">
          <a:xfrm>
            <a:off x="4088957" y="6159741"/>
            <a:ext cx="3048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620A8F-31E8-40A8-AF62-920FE2D4DF78}"/>
              </a:ext>
            </a:extLst>
          </p:cNvPr>
          <p:cNvCxnSpPr>
            <a:cxnSpLocks/>
          </p:cNvCxnSpPr>
          <p:nvPr/>
        </p:nvCxnSpPr>
        <p:spPr>
          <a:xfrm>
            <a:off x="5477252" y="1685901"/>
            <a:ext cx="0" cy="414528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88C457A6-7DDD-4C45-A14A-618F8D6B5F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13596" y="1512496"/>
          <a:ext cx="304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142488-9BB8-4035-8089-311E9EAEF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59539"/>
              </p:ext>
            </p:extLst>
          </p:nvPr>
        </p:nvGraphicFramePr>
        <p:xfrm>
          <a:off x="4338309" y="6078461"/>
          <a:ext cx="2523286" cy="316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643">
                  <a:extLst>
                    <a:ext uri="{9D8B030D-6E8A-4147-A177-3AD203B41FA5}">
                      <a16:colId xmlns:a16="http://schemas.microsoft.com/office/drawing/2014/main" val="3747163336"/>
                    </a:ext>
                  </a:extLst>
                </a:gridCol>
                <a:gridCol w="1261643">
                  <a:extLst>
                    <a:ext uri="{9D8B030D-6E8A-4147-A177-3AD203B41FA5}">
                      <a16:colId xmlns:a16="http://schemas.microsoft.com/office/drawing/2014/main" val="665173379"/>
                    </a:ext>
                  </a:extLst>
                </a:gridCol>
              </a:tblGrid>
              <a:tr h="277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cs-CZ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tezolizumab   </a:t>
                      </a:r>
                      <a:r>
                        <a:rPr lang="cs-CZ" sz="1300" b="1" i="0" u="none" strike="noStrike" baseline="0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+nab-paklitaxel</a:t>
                      </a:r>
                      <a:endParaRPr lang="en-GB" sz="1300" b="1" i="0" u="none" strike="noStrike" noProof="0" dirty="0">
                        <a:solidFill>
                          <a:srgbClr val="2C4A8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                        </a:t>
                      </a: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ab-paklitaxel</a:t>
                      </a:r>
                      <a:endParaRPr lang="en-GB" sz="13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3454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9B603E-4E9B-4EED-A2C3-F9475BFF4BB8}"/>
              </a:ext>
            </a:extLst>
          </p:cNvPr>
          <p:cNvCxnSpPr>
            <a:cxnSpLocks/>
          </p:cNvCxnSpPr>
          <p:nvPr/>
        </p:nvCxnSpPr>
        <p:spPr>
          <a:xfrm>
            <a:off x="10048231" y="1685901"/>
            <a:ext cx="0" cy="41452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66E5EE-ABE4-43E0-9F78-240F75945D37}"/>
              </a:ext>
            </a:extLst>
          </p:cNvPr>
          <p:cNvSpPr txBox="1"/>
          <p:nvPr/>
        </p:nvSpPr>
        <p:spPr>
          <a:xfrm>
            <a:off x="5304427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34E0BE-6CF5-4873-979C-C4D81985C1FA}"/>
              </a:ext>
            </a:extLst>
          </p:cNvPr>
          <p:cNvSpPr txBox="1"/>
          <p:nvPr/>
        </p:nvSpPr>
        <p:spPr>
          <a:xfrm>
            <a:off x="4708608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5D2E09-B652-4967-8DC8-CBC972492132}"/>
              </a:ext>
            </a:extLst>
          </p:cNvPr>
          <p:cNvSpPr txBox="1"/>
          <p:nvPr/>
        </p:nvSpPr>
        <p:spPr>
          <a:xfrm>
            <a:off x="9635183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70BAE-2015-47DF-82B2-9B3736593DB2}"/>
              </a:ext>
            </a:extLst>
          </p:cNvPr>
          <p:cNvSpPr txBox="1"/>
          <p:nvPr/>
        </p:nvSpPr>
        <p:spPr>
          <a:xfrm>
            <a:off x="10191225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0.9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01E8E7-C764-47A4-AD3D-1675BBA608AD}"/>
              </a:ext>
            </a:extLst>
          </p:cNvPr>
          <p:cNvCxnSpPr>
            <a:cxnSpLocks/>
          </p:cNvCxnSpPr>
          <p:nvPr/>
        </p:nvCxnSpPr>
        <p:spPr bwMode="auto">
          <a:xfrm>
            <a:off x="8899639" y="3210873"/>
            <a:ext cx="60960" cy="0"/>
          </a:xfrm>
          <a:prstGeom prst="straightConnector1">
            <a:avLst/>
          </a:prstGeom>
          <a:noFill/>
          <a:ln w="9525" cap="sq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716027-5850-4469-ADF6-00E1489DFE91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1591865" y="3396584"/>
            <a:ext cx="60960" cy="0"/>
          </a:xfrm>
          <a:prstGeom prst="straightConnector1">
            <a:avLst/>
          </a:prstGeom>
          <a:noFill/>
          <a:ln w="9525" cap="sq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C175E262-8236-4B9B-A5F1-B039A14329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10096" y="1513100"/>
          <a:ext cx="304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6142488-9BB8-4035-8089-311E9EAEF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90923"/>
              </p:ext>
            </p:extLst>
          </p:nvPr>
        </p:nvGraphicFramePr>
        <p:xfrm>
          <a:off x="9214090" y="6039358"/>
          <a:ext cx="2523284" cy="373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val="3747163336"/>
                    </a:ext>
                  </a:extLst>
                </a:gridCol>
                <a:gridCol w="1261642">
                  <a:extLst>
                    <a:ext uri="{9D8B030D-6E8A-4147-A177-3AD203B41FA5}">
                      <a16:colId xmlns:a16="http://schemas.microsoft.com/office/drawing/2014/main" val="665173379"/>
                    </a:ext>
                  </a:extLst>
                </a:gridCol>
              </a:tblGrid>
              <a:tr h="3739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cs-CZ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tezolizumab  </a:t>
                      </a:r>
                      <a:r>
                        <a:rPr lang="cs-CZ" sz="1300" b="1" i="0" u="none" strike="noStrike" baseline="0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+nab-paklitaxel</a:t>
                      </a:r>
                      <a:endParaRPr lang="en-GB" sz="1300" b="1" i="0" u="none" strike="noStrike" noProof="0" dirty="0">
                        <a:solidFill>
                          <a:srgbClr val="2C4A8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</a:t>
                      </a: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ab-paklitaxel</a:t>
                      </a:r>
                      <a:endParaRPr lang="en-GB" sz="13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34543"/>
                  </a:ext>
                </a:extLst>
              </a:tr>
            </a:tbl>
          </a:graphicData>
        </a:graphic>
      </p:graphicFrame>
      <p:pic>
        <p:nvPicPr>
          <p:cNvPr id="26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3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A1FAAB-AFBD-4C7E-9169-E516B873C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54330"/>
              </p:ext>
            </p:extLst>
          </p:nvPr>
        </p:nvGraphicFramePr>
        <p:xfrm>
          <a:off x="427838" y="1033357"/>
          <a:ext cx="11216640" cy="5013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632960">
                  <a:extLst>
                    <a:ext uri="{9D8B030D-6E8A-4147-A177-3AD203B41FA5}">
                      <a16:colId xmlns:a16="http://schemas.microsoft.com/office/drawing/2014/main" val="335231714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68915418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80402741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71463765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145676571"/>
                    </a:ext>
                  </a:extLst>
                </a:gridCol>
              </a:tblGrid>
              <a:tr h="568960">
                <a:tc rowSpan="2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Populace</a:t>
                      </a:r>
                      <a:r>
                        <a:rPr lang="en-US" sz="19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a</a:t>
                      </a:r>
                      <a:endParaRPr lang="en-US" sz="19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Atezolizumab + </a:t>
                      </a:r>
                      <a:r>
                        <a:rPr kumimoji="0" lang="en-US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nab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-pa</a:t>
                      </a:r>
                      <a:r>
                        <a:rPr kumimoji="0" lang="cs-CZ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litaxel</a:t>
                      </a: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460)</a:t>
                      </a:r>
                      <a:endParaRPr lang="en-US" sz="1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nab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-pa</a:t>
                      </a:r>
                      <a:r>
                        <a:rPr kumimoji="0" lang="cs-CZ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litaxel</a:t>
                      </a: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430)</a:t>
                      </a:r>
                      <a:endParaRPr lang="en-US" sz="1900" b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5692079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Atezolizumab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litaxel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litaxel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5378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23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léčby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34817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</a:t>
                      </a:r>
                      <a:r>
                        <a:rPr lang="cs-CZ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než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měsíců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9527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než</a:t>
                      </a: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měsíců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38 (8)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22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6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2108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Úmrtí</a:t>
                      </a:r>
                      <a:endParaRPr lang="en-US" sz="1600" b="1" strike="noStrike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322 (70)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337 (78)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767235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Všechny stupně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r>
                        <a:rPr lang="en-US" sz="1600" b="1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457 (99)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421 (98)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582597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233 (51)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183 (43)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64100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3/4 AEs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191 (42)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129 (30)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04738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6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16749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5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r>
                        <a:rPr lang="en-US" sz="16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 (&lt; 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849842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Závažné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110 (24)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80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651247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serious AEs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58 (13)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31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557547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vedoucí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redukci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dávky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přerušení</a:t>
                      </a:r>
                      <a:r>
                        <a:rPr lang="en-US" sz="1600" b="1" baseline="30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88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36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507294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 Atezolizumabu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nebo placeba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37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63803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 Nab-paklitaxelu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85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36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92991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AESI</a:t>
                      </a:r>
                      <a:r>
                        <a:rPr lang="en-US" sz="1600" b="1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270 (59)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179 (42)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99961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3-4 AESI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39 (9)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818382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61CA3A9-C0FB-4449-8FD6-ECF4D1EC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 smtClean="0">
                <a:solidFill>
                  <a:srgbClr val="6E295B"/>
                </a:solidFill>
                <a:latin typeface="Arial"/>
                <a:ea typeface="+mj-ea"/>
              </a:rPr>
              <a:t>Finální analýza- </a:t>
            </a:r>
            <a:r>
              <a:rPr lang="en-US" sz="2600" dirty="0" smtClean="0">
                <a:solidFill>
                  <a:srgbClr val="6E295B"/>
                </a:solidFill>
                <a:latin typeface="Arial"/>
                <a:ea typeface="+mj-ea"/>
              </a:rPr>
              <a:t>IMpassion130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bezpečnostní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data</a:t>
            </a:r>
            <a:endParaRPr lang="en-GB" strike="sngStrike" baseline="30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C6CFAB-3A00-434A-BE6F-7280F8B6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8" y="6356351"/>
            <a:ext cx="9216401" cy="366183"/>
          </a:xfrm>
        </p:spPr>
        <p:txBody>
          <a:bodyPr/>
          <a:lstStyle/>
          <a:p>
            <a:pPr defTabSz="609585"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AE,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adverse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event;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AESI,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AE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of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special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interest.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Patients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who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received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any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amount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of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any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study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drug.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b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No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confirmed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or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suspected COVID-19 AEs were reported.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c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Grade 5 AEs: autoimmune hepatitis (A), septic shock, (A + </a:t>
            </a:r>
            <a:r>
              <a:rPr lang="en-US" dirty="0" err="1">
                <a:solidFill>
                  <a:prstClr val="black"/>
                </a:solidFill>
                <a:ea typeface="MS PGothic" panose="020B0600070205080204" pitchFamily="34" charset="-128"/>
              </a:rPr>
              <a:t>nP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 hepatic failure (P + </a:t>
            </a:r>
            <a:r>
              <a:rPr lang="en-US" dirty="0" err="1">
                <a:solidFill>
                  <a:prstClr val="black"/>
                </a:solidFill>
                <a:ea typeface="MS PGothic" panose="020B0600070205080204" pitchFamily="34" charset="-128"/>
              </a:rPr>
              <a:t>nP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.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d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Most commonly due to neuropathy.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e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Sponsor defined based on immune-mediated risks of atezolizumab and other in-class agents.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9ED18-F61A-4383-9155-218220FAA768}"/>
              </a:ext>
            </a:extLst>
          </p:cNvPr>
          <p:cNvSpPr txBox="1">
            <a:spLocks/>
          </p:cNvSpPr>
          <p:nvPr/>
        </p:nvSpPr>
        <p:spPr>
          <a:xfrm>
            <a:off x="719666" y="6216651"/>
            <a:ext cx="10856929" cy="336549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 defTabSz="609585">
              <a:spcBef>
                <a:spcPts val="0"/>
              </a:spcBef>
            </a:pPr>
            <a:endParaRPr lang="en-US" sz="1067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66163-3684-4736-BE8B-8F0B9BF46110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48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CA3A9-C0FB-4449-8FD6-ECF4D1EC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analýza-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Nejčastější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nežádoucí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účinky-</a:t>
            </a:r>
            <a:r>
              <a:rPr lang="en-US" dirty="0" smtClean="0"/>
              <a:t>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incidence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≥ 20% </a:t>
            </a:r>
            <a:endParaRPr lang="en-GB" sz="2600" dirty="0">
              <a:solidFill>
                <a:srgbClr val="6E295B"/>
              </a:solidFill>
              <a:latin typeface="Arial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66163-3684-4736-BE8B-8F0B9BF46110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E97836-31E8-43F7-8D21-B8BB1834E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59881"/>
              </p:ext>
            </p:extLst>
          </p:nvPr>
        </p:nvGraphicFramePr>
        <p:xfrm>
          <a:off x="160235" y="1337016"/>
          <a:ext cx="2072640" cy="4390503"/>
        </p:xfrm>
        <a:graphic>
          <a:graphicData uri="http://schemas.openxmlformats.org/drawingml/2006/table">
            <a:tbl>
              <a:tblPr firstRow="1" bandRow="1"/>
              <a:tblGrid>
                <a:gridCol w="2072640">
                  <a:extLst>
                    <a:ext uri="{9D8B030D-6E8A-4147-A177-3AD203B41FA5}">
                      <a16:colId xmlns:a16="http://schemas.microsoft.com/office/drawing/2014/main" val="1670693596"/>
                    </a:ext>
                  </a:extLst>
                </a:gridCol>
              </a:tblGrid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Horečka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92759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Zvracení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362901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9877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Snížená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chuť k jídlu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885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Periferní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neuropatie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630020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Kašel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019510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Bolest hlavy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70157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Zácpa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64106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12612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Průjem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78652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Nevolnost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04093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Únava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99691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algn="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Alopeci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163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6CD3B42-4E3E-4CB3-AC60-DFD2CAAEA705}"/>
              </a:ext>
            </a:extLst>
          </p:cNvPr>
          <p:cNvGrpSpPr/>
          <p:nvPr/>
        </p:nvGrpSpPr>
        <p:grpSpPr>
          <a:xfrm>
            <a:off x="2298533" y="1234934"/>
            <a:ext cx="9734448" cy="5330025"/>
            <a:chOff x="1723900" y="989700"/>
            <a:chExt cx="7300836" cy="3997519"/>
          </a:xfrm>
        </p:grpSpPr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id="{2F9C6315-0A18-4843-A067-78973CAA3FAB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723900" y="989700"/>
            <a:ext cx="6181344" cy="35318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71D18B-230F-4043-BD72-C40B71133E31}"/>
                </a:ext>
              </a:extLst>
            </p:cNvPr>
            <p:cNvSpPr txBox="1"/>
            <p:nvPr/>
          </p:nvSpPr>
          <p:spPr>
            <a:xfrm>
              <a:off x="4138621" y="4702477"/>
              <a:ext cx="1419438" cy="284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77310">
                <a:defRPr/>
              </a:pPr>
              <a:r>
                <a:rPr lang="en-GB" sz="1867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GB" sz="18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Pa</a:t>
              </a:r>
              <a:r>
                <a:rPr lang="cs-CZ" sz="18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cienti</a:t>
              </a:r>
              <a:r>
                <a:rPr lang="en-GB" sz="18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GB" sz="1867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(%)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610DFF-9635-48B9-A8B1-417548F77AB5}"/>
                </a:ext>
              </a:extLst>
            </p:cNvPr>
            <p:cNvGrpSpPr/>
            <p:nvPr/>
          </p:nvGrpSpPr>
          <p:grpSpPr>
            <a:xfrm>
              <a:off x="6667036" y="1125028"/>
              <a:ext cx="2357700" cy="502719"/>
              <a:chOff x="6284895" y="1076184"/>
              <a:chExt cx="2562984" cy="52209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82FCA23-1000-4549-92F5-CB71D4D650C0}"/>
                  </a:ext>
                </a:extLst>
              </p:cNvPr>
              <p:cNvSpPr/>
              <p:nvPr/>
            </p:nvSpPr>
            <p:spPr>
              <a:xfrm>
                <a:off x="6284895" y="1415150"/>
                <a:ext cx="182880" cy="1828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000" tIns="60960" rIns="96000" bIns="6096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spcBef>
                    <a:spcPct val="50000"/>
                  </a:spcBef>
                  <a:defRPr/>
                </a:pPr>
                <a:endParaRPr lang="en-US" sz="1467" kern="0" dirty="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D9566B-72FE-4288-9ABD-7DD6D59FE301}"/>
                  </a:ext>
                </a:extLst>
              </p:cNvPr>
              <p:cNvSpPr/>
              <p:nvPr/>
            </p:nvSpPr>
            <p:spPr>
              <a:xfrm>
                <a:off x="6284896" y="1140829"/>
                <a:ext cx="182880" cy="182880"/>
              </a:xfrm>
              <a:prstGeom prst="rect">
                <a:avLst/>
              </a:prstGeom>
              <a:solidFill>
                <a:srgbClr val="2C4A8C"/>
              </a:solidFill>
              <a:ln>
                <a:noFill/>
              </a:ln>
            </p:spPr>
            <p:txBody>
              <a:bodyPr vert="horz" wrap="square" lIns="96000" tIns="60960" rIns="96000" bIns="6096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spcBef>
                    <a:spcPct val="50000"/>
                  </a:spcBef>
                  <a:defRPr/>
                </a:pPr>
                <a:endParaRPr lang="en-US" sz="1467" kern="0" dirty="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A33E4C-8419-49B4-9190-E91DFCD72B33}"/>
                  </a:ext>
                </a:extLst>
              </p:cNvPr>
              <p:cNvSpPr txBox="1"/>
              <p:nvPr/>
            </p:nvSpPr>
            <p:spPr>
              <a:xfrm>
                <a:off x="6443580" y="1350506"/>
                <a:ext cx="2306713" cy="2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sz="1467" kern="0" dirty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Placebo + </a:t>
                </a:r>
                <a:r>
                  <a:rPr lang="en-US" sz="1467" i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nab</a:t>
                </a:r>
                <a:r>
                  <a:rPr lang="en-US" sz="1467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-pa</a:t>
                </a:r>
                <a:r>
                  <a:rPr lang="cs-CZ" sz="1467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k</a:t>
                </a:r>
                <a:r>
                  <a:rPr lang="en-US" sz="1467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litaxel</a:t>
                </a:r>
                <a:endParaRPr lang="en-US" sz="1467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7BF2C4-A46A-4B21-ACD6-12BF09E88DF2}"/>
                  </a:ext>
                </a:extLst>
              </p:cNvPr>
              <p:cNvSpPr txBox="1"/>
              <p:nvPr/>
            </p:nvSpPr>
            <p:spPr>
              <a:xfrm>
                <a:off x="6443581" y="1076184"/>
                <a:ext cx="2404298" cy="2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sz="1467" kern="0" dirty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Atezolizumab + </a:t>
                </a:r>
                <a:r>
                  <a:rPr lang="en-US" sz="1467" i="1" kern="0" dirty="0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nab</a:t>
                </a:r>
                <a:r>
                  <a:rPr lang="en-US" sz="1467" kern="0" dirty="0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-pa</a:t>
                </a:r>
                <a:r>
                  <a:rPr lang="cs-CZ" sz="1467" kern="0" dirty="0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k</a:t>
                </a:r>
                <a:r>
                  <a:rPr lang="en-US" sz="1467" kern="0" dirty="0" err="1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litaxel</a:t>
                </a:r>
                <a:endParaRPr lang="en-US" sz="1467" kern="0" dirty="0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93A6527-CD44-42B8-916D-72137857E977}"/>
                </a:ext>
              </a:extLst>
            </p:cNvPr>
            <p:cNvGrpSpPr/>
            <p:nvPr/>
          </p:nvGrpSpPr>
          <p:grpSpPr>
            <a:xfrm>
              <a:off x="2270093" y="4471511"/>
              <a:ext cx="5202087" cy="254000"/>
              <a:chOff x="3646784" y="5032966"/>
              <a:chExt cx="5306311" cy="26162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ADD7AEE-ED97-4D6E-B5EC-0F9E51DC2FD1}"/>
                  </a:ext>
                </a:extLst>
              </p:cNvPr>
              <p:cNvSpPr txBox="1"/>
              <p:nvPr/>
            </p:nvSpPr>
            <p:spPr>
              <a:xfrm>
                <a:off x="3646784" y="5056580"/>
                <a:ext cx="577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30AD91C-5F76-4FF8-80C5-C03F92E3392C}"/>
                  </a:ext>
                </a:extLst>
              </p:cNvPr>
              <p:cNvSpPr txBox="1"/>
              <p:nvPr/>
            </p:nvSpPr>
            <p:spPr>
              <a:xfrm>
                <a:off x="4058639" y="5056580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8F76B0-CD7B-4089-BE96-5F10A7770FCE}"/>
                  </a:ext>
                </a:extLst>
              </p:cNvPr>
              <p:cNvSpPr txBox="1"/>
              <p:nvPr/>
            </p:nvSpPr>
            <p:spPr>
              <a:xfrm>
                <a:off x="4525490" y="5056828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5FA0BB-E567-4DA3-A389-E80B07387CDB}"/>
                  </a:ext>
                </a:extLst>
              </p:cNvPr>
              <p:cNvSpPr txBox="1"/>
              <p:nvPr/>
            </p:nvSpPr>
            <p:spPr>
              <a:xfrm>
                <a:off x="5013167" y="5050270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91F58A-9278-4D46-B892-3BE844947A6F}"/>
                  </a:ext>
                </a:extLst>
              </p:cNvPr>
              <p:cNvSpPr txBox="1"/>
              <p:nvPr/>
            </p:nvSpPr>
            <p:spPr>
              <a:xfrm>
                <a:off x="5457030" y="5045501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FB9963B-2072-4539-AD0C-4BB9C79B9BA6}"/>
                  </a:ext>
                </a:extLst>
              </p:cNvPr>
              <p:cNvSpPr txBox="1"/>
              <p:nvPr/>
            </p:nvSpPr>
            <p:spPr>
              <a:xfrm>
                <a:off x="5931037" y="5053874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BB6AF1-77C6-4E92-A88E-718DF01BB531}"/>
                  </a:ext>
                </a:extLst>
              </p:cNvPr>
              <p:cNvSpPr txBox="1"/>
              <p:nvPr/>
            </p:nvSpPr>
            <p:spPr>
              <a:xfrm>
                <a:off x="6391320" y="5055367"/>
                <a:ext cx="671210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2F027BD-4D5F-45F1-B263-DFB2A7119674}"/>
                  </a:ext>
                </a:extLst>
              </p:cNvPr>
              <p:cNvSpPr txBox="1"/>
              <p:nvPr/>
            </p:nvSpPr>
            <p:spPr>
              <a:xfrm>
                <a:off x="6882594" y="5040702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739BEF-91C0-4C8A-8585-7031052FDDEC}"/>
                  </a:ext>
                </a:extLst>
              </p:cNvPr>
              <p:cNvSpPr txBox="1"/>
              <p:nvPr/>
            </p:nvSpPr>
            <p:spPr>
              <a:xfrm>
                <a:off x="7333274" y="5032966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A96058-1492-4ECC-ABFF-12BCD50908F6}"/>
                  </a:ext>
                </a:extLst>
              </p:cNvPr>
              <p:cNvSpPr txBox="1"/>
              <p:nvPr/>
            </p:nvSpPr>
            <p:spPr>
              <a:xfrm>
                <a:off x="7800946" y="5037459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1053614-1139-4D25-A0A5-D18D1985C1BC}"/>
                  </a:ext>
                </a:extLst>
              </p:cNvPr>
              <p:cNvSpPr txBox="1"/>
              <p:nvPr/>
            </p:nvSpPr>
            <p:spPr>
              <a:xfrm>
                <a:off x="8281885" y="5037459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50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4FCB021-2EE8-4CE6-9035-E51871AEAAEE}"/>
                </a:ext>
              </a:extLst>
            </p:cNvPr>
            <p:cNvSpPr txBox="1"/>
            <p:nvPr/>
          </p:nvSpPr>
          <p:spPr>
            <a:xfrm>
              <a:off x="1818402" y="4475523"/>
              <a:ext cx="565872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77310">
                <a:defRPr/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94D38E7-0B34-4AE1-A482-69616C904087}"/>
                </a:ext>
              </a:extLst>
            </p:cNvPr>
            <p:cNvSpPr txBox="1"/>
            <p:nvPr/>
          </p:nvSpPr>
          <p:spPr>
            <a:xfrm>
              <a:off x="7278208" y="4460525"/>
              <a:ext cx="658026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77310">
                <a:defRPr/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60</a:t>
              </a:r>
            </a:p>
          </p:txBody>
        </p:sp>
      </p:grpSp>
      <p:pic>
        <p:nvPicPr>
          <p:cNvPr id="31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3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01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C9D03-093A-45E6-AC1A-5F094928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analýza-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Imunitně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podmíněné nežádoucí účinky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2BFC7-830B-4F80-A8A4-D187C2E8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a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Grouped MedDRA preferred terms. 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b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Sponsor-defined group of terms representing events suggestive of hepatitis. </a:t>
            </a:r>
            <a:b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</a:b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c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Enzyme elevations only. 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FF6E15-5C60-4291-B80B-B82E6A5E7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72921"/>
              </p:ext>
            </p:extLst>
          </p:nvPr>
        </p:nvGraphicFramePr>
        <p:xfrm>
          <a:off x="507495" y="1385363"/>
          <a:ext cx="11360653" cy="449155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52033">
                  <a:extLst>
                    <a:ext uri="{9D8B030D-6E8A-4147-A177-3AD203B41FA5}">
                      <a16:colId xmlns:a16="http://schemas.microsoft.com/office/drawing/2014/main" val="335231714"/>
                    </a:ext>
                  </a:extLst>
                </a:gridCol>
                <a:gridCol w="2060347">
                  <a:extLst>
                    <a:ext uri="{9D8B030D-6E8A-4147-A177-3AD203B41FA5}">
                      <a16:colId xmlns:a16="http://schemas.microsoft.com/office/drawing/2014/main" val="68915418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607234795"/>
                    </a:ext>
                  </a:extLst>
                </a:gridCol>
                <a:gridCol w="2073162">
                  <a:extLst>
                    <a:ext uri="{9D8B030D-6E8A-4147-A177-3AD203B41FA5}">
                      <a16:colId xmlns:a16="http://schemas.microsoft.com/office/drawing/2014/main" val="471463765"/>
                    </a:ext>
                  </a:extLst>
                </a:gridCol>
                <a:gridCol w="1581148">
                  <a:extLst>
                    <a:ext uri="{9D8B030D-6E8A-4147-A177-3AD203B41FA5}">
                      <a16:colId xmlns:a16="http://schemas.microsoft.com/office/drawing/2014/main" val="1402721238"/>
                    </a:ext>
                  </a:extLst>
                </a:gridCol>
              </a:tblGrid>
              <a:tr h="774964">
                <a:tc rowSpan="2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cs-CZ" sz="19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r>
                        <a:rPr lang="en-US" sz="19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 + </a:t>
                      </a:r>
                      <a:r>
                        <a:rPr lang="en-US" sz="1900" b="1" i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9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9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900" b="1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9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9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460)</a:t>
                      </a:r>
                      <a:endParaRPr lang="en-US" sz="19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lang="en-US" sz="19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9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430)</a:t>
                      </a:r>
                      <a:endParaRPr lang="en-US" sz="1900" b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92079"/>
                  </a:ext>
                </a:extLst>
              </a:tr>
              <a:tr h="306757">
                <a:tc vMerge="1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182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Všechny stupně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Všechny stupně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72356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Hepatiti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(diagnosis)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11 (2)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7 (2)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)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10044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Hypo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tyreóza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84 (18)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19 (4)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0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7494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Hypert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tyreóza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22 (5)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98423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Nedostatek a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drenal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inu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5 (1)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512477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Pneumonit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18 (4)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75473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Kolitida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07294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Pan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kreatitida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3803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51684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Hypofyzitida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96112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Myo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zitida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  <a:endParaRPr sz="160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183822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Vyrážka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(36)</a:t>
                      </a:r>
                      <a:endParaRPr sz="160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(26)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1662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Reakce související s infuzí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 (1)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4213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8BB587-384E-4712-A63B-CA77ACAAC2AE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47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571" y="898496"/>
            <a:ext cx="11062413" cy="4513992"/>
          </a:xfrm>
        </p:spPr>
        <p:txBody>
          <a:bodyPr/>
          <a:lstStyle/>
          <a:p>
            <a:pPr algn="just"/>
            <a:endParaRPr lang="cs-CZ" sz="1800" b="0" baseline="30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dirty="0"/>
              <a:t>Kombinace </a:t>
            </a:r>
            <a:r>
              <a:rPr lang="cs-CZ" sz="1800" b="0" dirty="0" err="1" smtClean="0"/>
              <a:t>atezolizumab</a:t>
            </a:r>
            <a:r>
              <a:rPr lang="en-US" sz="1800" b="0" dirty="0" smtClean="0"/>
              <a:t> </a:t>
            </a:r>
            <a:r>
              <a:rPr lang="en-US" sz="1800" b="0" dirty="0"/>
              <a:t>+ </a:t>
            </a:r>
            <a:r>
              <a:rPr lang="en-US" sz="1800" b="0" dirty="0" smtClean="0"/>
              <a:t>nab-pa</a:t>
            </a:r>
            <a:r>
              <a:rPr lang="cs-CZ" sz="1800" b="0" dirty="0" smtClean="0"/>
              <a:t>k</a:t>
            </a:r>
            <a:r>
              <a:rPr lang="en-US" sz="1800" b="0" dirty="0" err="1" smtClean="0"/>
              <a:t>litaxel</a:t>
            </a:r>
            <a:r>
              <a:rPr lang="en-US" sz="1800" b="0" dirty="0" smtClean="0"/>
              <a:t> </a:t>
            </a:r>
            <a:r>
              <a:rPr lang="cs-CZ" sz="1800" dirty="0" smtClean="0"/>
              <a:t>prodloužila </a:t>
            </a:r>
            <a:r>
              <a:rPr lang="cs-CZ" sz="1800" dirty="0"/>
              <a:t>celkové </a:t>
            </a:r>
            <a:r>
              <a:rPr lang="cs-CZ" sz="1800" dirty="0" smtClean="0"/>
              <a:t>přežití </a:t>
            </a:r>
            <a:r>
              <a:rPr lang="cs-CZ" sz="1800" b="0" dirty="0" smtClean="0"/>
              <a:t>pacientům </a:t>
            </a:r>
            <a:r>
              <a:rPr lang="cs-CZ" sz="1800" b="0" dirty="0"/>
              <a:t>s mTNBC a P</a:t>
            </a:r>
            <a:r>
              <a:rPr lang="en-US" sz="1800" b="0" dirty="0"/>
              <a:t>D-L1</a:t>
            </a:r>
            <a:r>
              <a:rPr lang="cs-CZ" sz="1800" b="0" dirty="0"/>
              <a:t> expresí</a:t>
            </a:r>
            <a:r>
              <a:rPr lang="en-US" sz="1800" b="0" baseline="30000" dirty="0"/>
              <a:t> </a:t>
            </a:r>
            <a:r>
              <a:rPr lang="cs-CZ" sz="1800" b="0" baseline="30000" dirty="0" smtClean="0"/>
              <a:t>1</a:t>
            </a:r>
          </a:p>
          <a:p>
            <a:pPr marL="505621" lvl="1" indent="-285750" algn="just"/>
            <a:r>
              <a:rPr lang="cs-CZ" sz="1800" dirty="0" smtClean="0">
                <a:solidFill>
                  <a:schemeClr val="tx1"/>
                </a:solidFill>
              </a:rPr>
              <a:t>Finální </a:t>
            </a:r>
            <a:r>
              <a:rPr lang="cs-CZ" sz="1800" dirty="0">
                <a:solidFill>
                  <a:schemeClr val="tx1"/>
                </a:solidFill>
              </a:rPr>
              <a:t>analýza ukázala </a:t>
            </a:r>
            <a:r>
              <a:rPr lang="cs-CZ" sz="1800" b="1" dirty="0">
                <a:solidFill>
                  <a:schemeClr val="tx1"/>
                </a:solidFill>
              </a:rPr>
              <a:t>zlepšení mediánu celkového přežití o 7,5 měsíce</a:t>
            </a:r>
            <a:r>
              <a:rPr lang="cs-CZ" sz="1800" dirty="0">
                <a:solidFill>
                  <a:schemeClr val="tx1"/>
                </a:solidFill>
              </a:rPr>
              <a:t> u ramene s atezolizumabem </a:t>
            </a:r>
            <a:r>
              <a:rPr lang="cs-CZ" sz="1800" dirty="0" smtClean="0">
                <a:solidFill>
                  <a:schemeClr val="tx1"/>
                </a:solidFill>
              </a:rPr>
              <a:t>                  a nab-paklitaxelem, HR 0.67(95%CI:0.53,0.86)</a:t>
            </a:r>
            <a:r>
              <a:rPr lang="cs-CZ" sz="1800" baseline="30000" dirty="0"/>
              <a:t> </a:t>
            </a:r>
            <a:r>
              <a:rPr lang="cs-CZ" sz="1800" baseline="30000" dirty="0" smtClean="0">
                <a:solidFill>
                  <a:schemeClr val="tx1"/>
                </a:solidFill>
              </a:rPr>
              <a:t>6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Léčba kombinací atezolizumab</a:t>
            </a:r>
            <a:r>
              <a:rPr lang="en-US" sz="1800" b="0" dirty="0">
                <a:solidFill>
                  <a:schemeClr val="tx1"/>
                </a:solidFill>
              </a:rPr>
              <a:t> + nab-pa</a:t>
            </a:r>
            <a:r>
              <a:rPr lang="cs-CZ" sz="1800" b="0" dirty="0">
                <a:solidFill>
                  <a:schemeClr val="tx1"/>
                </a:solidFill>
              </a:rPr>
              <a:t>k</a:t>
            </a:r>
            <a:r>
              <a:rPr lang="en-US" sz="1800" b="0" dirty="0" err="1">
                <a:solidFill>
                  <a:schemeClr val="tx1"/>
                </a:solidFill>
              </a:rPr>
              <a:t>litaxel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cs-CZ" sz="1800" b="0" dirty="0">
                <a:solidFill>
                  <a:schemeClr val="tx1"/>
                </a:solidFill>
              </a:rPr>
              <a:t>byla dobře snášena, nebyly pozorovány žádné kumulativní toxicity </a:t>
            </a:r>
            <a:r>
              <a:rPr lang="cs-CZ" sz="1800" b="0" dirty="0" smtClean="0">
                <a:solidFill>
                  <a:schemeClr val="tx1"/>
                </a:solidFill>
              </a:rPr>
              <a:t>     </a:t>
            </a:r>
            <a:r>
              <a:rPr lang="cs-CZ" sz="1800" b="0" dirty="0">
                <a:solidFill>
                  <a:schemeClr val="tx1"/>
                </a:solidFill>
              </a:rPr>
              <a:t>a nové bezpečnostní </a:t>
            </a:r>
            <a:r>
              <a:rPr lang="cs-CZ" sz="1800" b="0" dirty="0" smtClean="0">
                <a:solidFill>
                  <a:schemeClr val="tx1"/>
                </a:solidFill>
              </a:rPr>
              <a:t>signály </a:t>
            </a:r>
            <a:r>
              <a:rPr lang="en-US" sz="1800" b="0" baseline="30000" dirty="0"/>
              <a:t>1</a:t>
            </a:r>
            <a:r>
              <a:rPr lang="cs-CZ" sz="1800" b="0" baseline="30000"/>
              <a:t>,2</a:t>
            </a:r>
            <a:r>
              <a:rPr lang="cs-CZ" sz="1800" b="0" smtClean="0">
                <a:solidFill>
                  <a:schemeClr val="tx1"/>
                </a:solidFill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smtClean="0"/>
              <a:t>Exprese </a:t>
            </a:r>
            <a:r>
              <a:rPr lang="cs-CZ" sz="1800" dirty="0" smtClean="0"/>
              <a:t>PD-L1</a:t>
            </a:r>
            <a:r>
              <a:rPr lang="cs-CZ" sz="1800" b="0" dirty="0" smtClean="0"/>
              <a:t> na imunitních buňkách </a:t>
            </a:r>
            <a:r>
              <a:rPr lang="cs-CZ" sz="1800" dirty="0" smtClean="0"/>
              <a:t>predikuje</a:t>
            </a:r>
            <a:r>
              <a:rPr lang="cs-CZ" sz="1800" b="0" dirty="0" smtClean="0"/>
              <a:t> </a:t>
            </a:r>
            <a:r>
              <a:rPr lang="cs-CZ" sz="1800" dirty="0" smtClean="0"/>
              <a:t>významný klinický benefit </a:t>
            </a:r>
            <a:r>
              <a:rPr lang="cs-CZ" sz="1800" b="0" dirty="0" smtClean="0"/>
              <a:t>léčby kombinací </a:t>
            </a:r>
            <a:r>
              <a:rPr lang="cs-CZ" sz="1800" b="0" dirty="0" err="1" smtClean="0"/>
              <a:t>atezolizumab</a:t>
            </a:r>
            <a:r>
              <a:rPr lang="cs-CZ" sz="1800" b="0" dirty="0" smtClean="0"/>
              <a:t> + </a:t>
            </a:r>
            <a:r>
              <a:rPr lang="cs-CZ" sz="1800" b="0" dirty="0" err="1" smtClean="0"/>
              <a:t>nab-paklitaxel</a:t>
            </a:r>
            <a:r>
              <a:rPr lang="en-US" sz="1800" b="0" baseline="30000" dirty="0" smtClean="0"/>
              <a:t>1</a:t>
            </a:r>
            <a:r>
              <a:rPr lang="cs-CZ" sz="1800" b="0" baseline="30000" dirty="0" smtClean="0"/>
              <a:t>,2,3</a:t>
            </a:r>
            <a:endParaRPr lang="cs-CZ" sz="1800" b="0" dirty="0" smtClean="0"/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/>
              <a:t>Studie </a:t>
            </a:r>
            <a:r>
              <a:rPr lang="cs-CZ" sz="1800" dirty="0" smtClean="0"/>
              <a:t>IMpassion130</a:t>
            </a:r>
            <a:r>
              <a:rPr lang="cs-CZ" sz="1800" b="0" dirty="0" smtClean="0"/>
              <a:t> je </a:t>
            </a:r>
            <a:r>
              <a:rPr lang="cs-CZ" sz="1800" dirty="0" smtClean="0"/>
              <a:t>první</a:t>
            </a:r>
            <a:r>
              <a:rPr lang="cs-CZ" sz="1800" b="0" dirty="0" smtClean="0"/>
              <a:t> studií, která </a:t>
            </a:r>
            <a:r>
              <a:rPr lang="cs-CZ" sz="1800" dirty="0" smtClean="0"/>
              <a:t>prokázala klinicky významný benefit </a:t>
            </a:r>
            <a:r>
              <a:rPr lang="cs-CZ" sz="1800" b="0" dirty="0" smtClean="0"/>
              <a:t>léčby imunoterapií u pacientů         s mTNBC v první linii léčby</a:t>
            </a:r>
            <a:r>
              <a:rPr lang="en-US" sz="1800" b="0" baseline="30000" dirty="0" smtClean="0"/>
              <a:t>1</a:t>
            </a:r>
            <a:r>
              <a:rPr lang="cs-CZ" sz="1800" b="0" baseline="30000" dirty="0" smtClean="0"/>
              <a:t>,2</a:t>
            </a:r>
            <a:r>
              <a:rPr lang="en-US" sz="1800" b="0" baseline="30000" dirty="0" smtClean="0"/>
              <a:t> </a:t>
            </a:r>
            <a:endParaRPr lang="cs-CZ" sz="1800" b="0" baseline="30000" dirty="0" smtClean="0"/>
          </a:p>
          <a:p>
            <a:pPr marL="285750" indent="-28575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Imunoterapie</a:t>
            </a:r>
            <a:r>
              <a:rPr lang="en-US" sz="1800" dirty="0" smtClean="0"/>
              <a:t> </a:t>
            </a:r>
            <a:r>
              <a:rPr lang="en-US" sz="1800" dirty="0"/>
              <a:t>je </a:t>
            </a:r>
            <a:r>
              <a:rPr lang="en-US" sz="1800" dirty="0" err="1"/>
              <a:t>doporučena</a:t>
            </a:r>
            <a:r>
              <a:rPr lang="en-US" sz="1800" dirty="0"/>
              <a:t> </a:t>
            </a:r>
            <a:r>
              <a:rPr lang="en-US" sz="1800" dirty="0" err="1"/>
              <a:t>dle</a:t>
            </a:r>
            <a:r>
              <a:rPr lang="en-US" sz="1800" dirty="0"/>
              <a:t> </a:t>
            </a:r>
            <a:r>
              <a:rPr lang="en-US" sz="1800" dirty="0" err="1"/>
              <a:t>aktuální</a:t>
            </a:r>
            <a:r>
              <a:rPr lang="en-US" sz="1800" dirty="0"/>
              <a:t> </a:t>
            </a:r>
            <a:r>
              <a:rPr lang="en-US" sz="1800" dirty="0" err="1"/>
              <a:t>Modré</a:t>
            </a:r>
            <a:r>
              <a:rPr lang="en-US" sz="1800" dirty="0"/>
              <a:t> </a:t>
            </a:r>
            <a:r>
              <a:rPr lang="en-US" sz="1800" dirty="0" err="1"/>
              <a:t>knihy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NCCN </a:t>
            </a:r>
            <a:r>
              <a:rPr lang="en-US" sz="1800" dirty="0" smtClean="0"/>
              <a:t>guidelines </a:t>
            </a:r>
            <a:r>
              <a:rPr lang="en-US" sz="1800" dirty="0"/>
              <a:t>k </a:t>
            </a:r>
            <a:r>
              <a:rPr lang="en-US" sz="1800" dirty="0" err="1"/>
              <a:t>léčbě</a:t>
            </a:r>
            <a:r>
              <a:rPr lang="en-US" sz="1800" dirty="0"/>
              <a:t> </a:t>
            </a:r>
            <a:r>
              <a:rPr lang="en-US" sz="1800" dirty="0" err="1"/>
              <a:t>pacientů</a:t>
            </a:r>
            <a:r>
              <a:rPr lang="en-US" sz="1800" dirty="0"/>
              <a:t> s </a:t>
            </a:r>
            <a:r>
              <a:rPr lang="en-US" sz="1800" dirty="0" err="1"/>
              <a:t>mTNBC</a:t>
            </a:r>
            <a:r>
              <a:rPr lang="en-US" sz="1800" dirty="0"/>
              <a:t> a PD-L1 </a:t>
            </a:r>
            <a:r>
              <a:rPr lang="en-US" sz="1800" dirty="0" err="1" smtClean="0"/>
              <a:t>expresí</a:t>
            </a:r>
            <a:r>
              <a:rPr lang="cs-CZ" sz="1800" dirty="0" smtClean="0"/>
              <a:t> </a:t>
            </a:r>
            <a:r>
              <a:rPr lang="en-US" sz="1800" dirty="0"/>
              <a:t>≥ 1</a:t>
            </a:r>
            <a:r>
              <a:rPr lang="cs-CZ" sz="1800" dirty="0"/>
              <a:t>% </a:t>
            </a:r>
            <a:r>
              <a:rPr lang="cs-CZ" sz="1800" b="0" baseline="30000" dirty="0" smtClean="0"/>
              <a:t>4,5</a:t>
            </a:r>
            <a:endParaRPr lang="cs-CZ" sz="1800" dirty="0" smtClean="0"/>
          </a:p>
          <a:p>
            <a:pPr marL="285750" indent="-28575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6417748"/>
            <a:ext cx="1165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 P. Schmid, S.Adams, H.S.Rugo, A Schneeweiss et al; Atezolizumab and Nab-Paclitaxel in Advanced Triple- </a:t>
            </a:r>
            <a:r>
              <a:rPr lang="en-US" sz="800" dirty="0" smtClean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 smtClean="0">
                <a:solidFill>
                  <a:srgbClr val="000000"/>
                </a:solidFill>
              </a:rPr>
              <a:t>Engl</a:t>
            </a:r>
            <a:r>
              <a:rPr lang="en-US" sz="800" dirty="0" smtClean="0">
                <a:solidFill>
                  <a:srgbClr val="000000"/>
                </a:solidFill>
              </a:rPr>
              <a:t> J Med</a:t>
            </a:r>
            <a:r>
              <a:rPr lang="cs-CZ" sz="800" dirty="0" smtClean="0">
                <a:solidFill>
                  <a:srgbClr val="000000"/>
                </a:solidFill>
              </a:rPr>
              <a:t> 2018,379:2108-21.(Supplemantary appendix),  2.Schmid et al, J Clin Oncol 37, 2019 (suppl; abst 1003), </a:t>
            </a:r>
            <a:r>
              <a:rPr lang="en-US" sz="800" dirty="0" smtClean="0">
                <a:solidFill>
                  <a:srgbClr val="000000"/>
                </a:solidFill>
              </a:rPr>
              <a:t>presented at</a:t>
            </a:r>
            <a:r>
              <a:rPr lang="cs-CZ" sz="800" dirty="0" smtClean="0">
                <a:solidFill>
                  <a:srgbClr val="000000"/>
                </a:solidFill>
              </a:rPr>
              <a:t> ASCO 2019 Annual meeting ,</a:t>
            </a:r>
            <a:r>
              <a:rPr lang="cs-CZ" sz="800" dirty="0" smtClean="0"/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3.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r>
              <a:rPr lang="cs-CZ" sz="800" dirty="0" smtClean="0">
                <a:solidFill>
                  <a:srgbClr val="000000"/>
                </a:solidFill>
              </a:rPr>
              <a:t>, 4. NCCN clinical practice guidelines in oncology: Breast cancer. Version 1.2019.; 5. Modrá kniha české onkologické společnosti. 6.</a:t>
            </a:r>
            <a:r>
              <a:rPr lang="pt-BR" sz="800" dirty="0">
                <a:solidFill>
                  <a:srgbClr val="000000"/>
                </a:solidFill>
              </a:rPr>
              <a:t> Emens LA. ESMO </a:t>
            </a:r>
            <a:r>
              <a:rPr lang="pt-BR" sz="800" dirty="0" smtClean="0">
                <a:solidFill>
                  <a:srgbClr val="000000"/>
                </a:solidFill>
              </a:rPr>
              <a:t>2020.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pt-BR" sz="800" dirty="0" smtClean="0">
                <a:solidFill>
                  <a:srgbClr val="000000"/>
                </a:solidFill>
              </a:rPr>
              <a:t>IMpassion130 </a:t>
            </a:r>
            <a:r>
              <a:rPr lang="pt-BR" sz="800" dirty="0">
                <a:solidFill>
                  <a:srgbClr val="000000"/>
                </a:solidFill>
              </a:rPr>
              <a:t>Final OS.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11638484" y="3293338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2672" y="1656170"/>
            <a:ext cx="11349328" cy="691765"/>
          </a:xfrm>
        </p:spPr>
        <p:txBody>
          <a:bodyPr/>
          <a:lstStyle/>
          <a:p>
            <a:r>
              <a:rPr lang="cs-CZ" sz="3200" dirty="0" smtClean="0">
                <a:solidFill>
                  <a:srgbClr val="830065"/>
                </a:solidFill>
              </a:rPr>
              <a:t>IMpassion130</a:t>
            </a:r>
            <a:r>
              <a:rPr lang="cs-CZ" sz="3200" dirty="0">
                <a:solidFill>
                  <a:srgbClr val="830065"/>
                </a:solidFill>
              </a:rPr>
              <a:t/>
            </a:r>
            <a:br>
              <a:rPr lang="cs-CZ" sz="3200" dirty="0">
                <a:solidFill>
                  <a:srgbClr val="830065"/>
                </a:solidFill>
              </a:rPr>
            </a:br>
            <a:r>
              <a:rPr lang="cs-CZ" sz="3200" dirty="0" smtClean="0">
                <a:solidFill>
                  <a:srgbClr val="830065"/>
                </a:solidFill>
              </a:rPr>
              <a:t>- </a:t>
            </a:r>
            <a:r>
              <a:rPr lang="cs-CZ" sz="3200" dirty="0" err="1" smtClean="0">
                <a:solidFill>
                  <a:srgbClr val="830065"/>
                </a:solidFill>
              </a:rPr>
              <a:t>exploratorní</a:t>
            </a:r>
            <a:r>
              <a:rPr lang="cs-CZ" sz="3200" dirty="0" smtClean="0">
                <a:solidFill>
                  <a:srgbClr val="830065"/>
                </a:solidFill>
              </a:rPr>
              <a:t> p</a:t>
            </a:r>
            <a:r>
              <a:rPr lang="en-US" sz="3200" dirty="0" err="1" smtClean="0">
                <a:solidFill>
                  <a:srgbClr val="830065"/>
                </a:solidFill>
              </a:rPr>
              <a:t>ost</a:t>
            </a:r>
            <a:r>
              <a:rPr lang="en-US" sz="3200" dirty="0" smtClean="0">
                <a:solidFill>
                  <a:srgbClr val="830065"/>
                </a:solidFill>
              </a:rPr>
              <a:t> </a:t>
            </a:r>
            <a:r>
              <a:rPr lang="en-US" sz="3200" dirty="0">
                <a:solidFill>
                  <a:srgbClr val="830065"/>
                </a:solidFill>
              </a:rPr>
              <a:t>hoc </a:t>
            </a:r>
            <a:r>
              <a:rPr lang="en-US" sz="3200" dirty="0" err="1" smtClean="0">
                <a:solidFill>
                  <a:srgbClr val="830065"/>
                </a:solidFill>
              </a:rPr>
              <a:t>analýza</a:t>
            </a:r>
            <a:endParaRPr lang="cs-CZ" sz="3200" dirty="0">
              <a:solidFill>
                <a:srgbClr val="830065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1690" y="2990496"/>
            <a:ext cx="10862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Ve studii IMpassion130 byla exprese PD-L1 hodnocena metodou IHC na imunitních buňkách testem </a:t>
            </a:r>
            <a:r>
              <a:rPr lang="en-US" sz="1600" dirty="0" smtClean="0"/>
              <a:t>V</a:t>
            </a:r>
            <a:r>
              <a:rPr lang="cs-CZ" sz="1600" dirty="0" err="1"/>
              <a:t>entana</a:t>
            </a:r>
            <a:r>
              <a:rPr lang="en-US" sz="1600" dirty="0"/>
              <a:t> </a:t>
            </a:r>
            <a:r>
              <a:rPr lang="en-US" sz="1600" dirty="0" smtClean="0"/>
              <a:t>SP142</a:t>
            </a:r>
            <a:r>
              <a:rPr lang="cs-CZ" sz="1600" baseline="30000" dirty="0" smtClean="0"/>
              <a:t>1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Pro </a:t>
            </a:r>
            <a:r>
              <a:rPr lang="cs-CZ" sz="1600" dirty="0"/>
              <a:t>hodnocení PD-L1 </a:t>
            </a:r>
            <a:r>
              <a:rPr lang="cs-CZ" sz="1600" dirty="0" smtClean="0"/>
              <a:t>exprese </a:t>
            </a:r>
            <a:r>
              <a:rPr lang="cs-CZ" sz="1600" b="1" dirty="0" smtClean="0"/>
              <a:t>u jiných indikací než TNBC </a:t>
            </a:r>
            <a:r>
              <a:rPr lang="cs-CZ" sz="1600" dirty="0" smtClean="0"/>
              <a:t>existují </a:t>
            </a:r>
            <a:r>
              <a:rPr lang="cs-CZ" sz="1600" dirty="0"/>
              <a:t>další dva jiné </a:t>
            </a:r>
            <a:r>
              <a:rPr lang="cs-CZ" sz="1600" dirty="0" smtClean="0"/>
              <a:t>komerčně používané </a:t>
            </a:r>
            <a:r>
              <a:rPr lang="cs-CZ" sz="1600" dirty="0"/>
              <a:t>testy: </a:t>
            </a:r>
            <a:r>
              <a:rPr lang="cs-CZ" sz="1600" dirty="0" err="1"/>
              <a:t>Ventana</a:t>
            </a:r>
            <a:r>
              <a:rPr lang="cs-CZ" sz="1600" dirty="0"/>
              <a:t> SP263 a </a:t>
            </a:r>
            <a:r>
              <a:rPr lang="cs-CZ" sz="1600" dirty="0" err="1"/>
              <a:t>Dako</a:t>
            </a:r>
            <a:r>
              <a:rPr lang="cs-CZ" sz="1600" dirty="0"/>
              <a:t> </a:t>
            </a:r>
            <a:r>
              <a:rPr lang="cs-CZ" sz="1600" dirty="0" smtClean="0"/>
              <a:t>22C3</a:t>
            </a:r>
            <a:r>
              <a:rPr lang="cs-CZ" sz="1600" baseline="30000" dirty="0"/>
              <a:t> 1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Cílem post-hoc analýzy bylo zjištění </a:t>
            </a:r>
            <a:r>
              <a:rPr lang="cs-CZ" sz="1600" dirty="0"/>
              <a:t>zdali </a:t>
            </a:r>
            <a:r>
              <a:rPr lang="cs-CZ" sz="1600" dirty="0" smtClean="0"/>
              <a:t>tyto testy: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 srovnatelně identifikují PD-L1 pozitivní pacienty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 srovnatelně identifikují pacienty profitující z léčby </a:t>
            </a:r>
            <a:r>
              <a:rPr lang="cs-CZ" sz="1600" dirty="0"/>
              <a:t>kombinací </a:t>
            </a:r>
            <a:r>
              <a:rPr lang="cs-CZ" sz="1600" dirty="0" err="1" smtClean="0"/>
              <a:t>atezolizumab</a:t>
            </a:r>
            <a:r>
              <a:rPr lang="cs-CZ" sz="1600" dirty="0" smtClean="0"/>
              <a:t> </a:t>
            </a:r>
            <a:r>
              <a:rPr lang="cs-CZ" sz="1600" dirty="0"/>
              <a:t>+ </a:t>
            </a:r>
            <a:r>
              <a:rPr lang="cs-CZ" sz="1600" dirty="0" err="1" smtClean="0"/>
              <a:t>nab-paklitaxel</a:t>
            </a:r>
            <a:r>
              <a:rPr lang="cs-CZ" sz="1600" baseline="30000" dirty="0"/>
              <a:t> 1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 smtClean="0"/>
              <a:t>Další cíl: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analýza </a:t>
            </a:r>
            <a:r>
              <a:rPr lang="cs-CZ" sz="1600" dirty="0"/>
              <a:t>klinické aktivity vzhledem k původu vzorku (primární tkáň vs. metastáza</a:t>
            </a:r>
            <a:r>
              <a:rPr lang="cs-CZ" sz="1600" dirty="0" smtClean="0"/>
              <a:t>)</a:t>
            </a:r>
            <a:r>
              <a:rPr lang="cs-CZ" sz="1600" baseline="30000" dirty="0"/>
              <a:t> 1</a:t>
            </a:r>
            <a:endParaRPr lang="cs-CZ" sz="1600" dirty="0"/>
          </a:p>
          <a:p>
            <a:endParaRPr lang="cs-CZ" sz="1600" dirty="0" smtClean="0"/>
          </a:p>
          <a:p>
            <a:pPr lvl="1"/>
            <a:endParaRPr lang="cs-CZ" dirty="0"/>
          </a:p>
        </p:txBody>
      </p:sp>
      <p:sp>
        <p:nvSpPr>
          <p:cNvPr id="5" name="Zástupný symbol pro zápatí 2"/>
          <p:cNvSpPr txBox="1">
            <a:spLocks/>
          </p:cNvSpPr>
          <p:nvPr/>
        </p:nvSpPr>
        <p:spPr>
          <a:xfrm>
            <a:off x="91441" y="6689293"/>
            <a:ext cx="11516014" cy="168707"/>
          </a:xfrm>
          <a:prstGeom prst="rect">
            <a:avLst/>
          </a:prstGeom>
        </p:spPr>
        <p:txBody>
          <a:bodyPr vert="horz" lIns="0" tIns="45708" rIns="91416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1066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fr-FR" dirty="0" smtClean="0"/>
              <a:t> </a:t>
            </a:r>
            <a:r>
              <a:rPr lang="fr-FR" sz="800" dirty="0" err="1" smtClean="0">
                <a:solidFill>
                  <a:srgbClr val="000000"/>
                </a:solidFill>
              </a:rPr>
              <a:t>Rugo</a:t>
            </a:r>
            <a:r>
              <a:rPr lang="fr-FR" sz="800" dirty="0" smtClean="0">
                <a:solidFill>
                  <a:srgbClr val="000000"/>
                </a:solidFill>
              </a:rPr>
              <a:t> Et al. ESMO 2019, Abstract 6571, IMpassion130 PD-L1 IHC</a:t>
            </a:r>
            <a:endParaRPr lang="it-IT" sz="800" baseline="30000" dirty="0">
              <a:solidFill>
                <a:srgbClr val="000000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0" y="2635135"/>
            <a:ext cx="10681855" cy="249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9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studie </a:t>
            </a:r>
            <a:r>
              <a:rPr lang="cs-CZ" dirty="0" smtClean="0"/>
              <a:t>IMpassion130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572D0B8-E5EC-4003-BFEE-BB41DCCBB440}"/>
              </a:ext>
            </a:extLst>
          </p:cNvPr>
          <p:cNvSpPr txBox="1">
            <a:spLocks/>
          </p:cNvSpPr>
          <p:nvPr/>
        </p:nvSpPr>
        <p:spPr>
          <a:xfrm>
            <a:off x="263180" y="5513216"/>
            <a:ext cx="11201400" cy="1174939"/>
          </a:xfrm>
          <a:prstGeom prst="rect">
            <a:avLst/>
          </a:prstGeom>
        </p:spPr>
        <p:txBody>
          <a:bodyPr vert="horz" lIns="0" tIns="0" rIns="91416" bIns="45708" rtlCol="0">
            <a:noAutofit/>
          </a:bodyPr>
          <a:lstStyle>
            <a:lvl1pPr marL="0" indent="0" algn="l" defTabSz="1217747" rtl="0" eaLnBrk="1" latinLnBrk="0" hangingPunct="1">
              <a:spcBef>
                <a:spcPts val="1332"/>
              </a:spcBef>
              <a:spcAft>
                <a:spcPts val="533"/>
              </a:spcAft>
              <a:buFontTx/>
              <a:buNone/>
              <a:defRPr sz="2131" b="1" i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19871" indent="-219871" algn="l" defTabSz="1217747" rtl="0" eaLnBrk="1" latinLnBrk="0" hangingPunct="1">
              <a:lnSpc>
                <a:spcPct val="90000"/>
              </a:lnSpc>
              <a:spcBef>
                <a:spcPts val="799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sz="213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11622" indent="-272725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Font typeface="Arial" pitchFamily="34" charset="0"/>
              <a:buChar char="–"/>
              <a:defRPr sz="1865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4983" indent="-158561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 sz="1599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3310" indent="-211415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Font typeface="Arial" pitchFamily="34" charset="0"/>
              <a:buChar char="–"/>
              <a:tabLst/>
              <a:defRPr sz="1599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65528" indent="-152219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 sz="1599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3957678" indent="-304437" algn="l" defTabSz="12177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552" indent="-304437" algn="l" defTabSz="12177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426" indent="-304437" algn="l" defTabSz="12177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85C3CF4-00F6-4BF2-9C3E-B3C3077F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9" y="1184037"/>
            <a:ext cx="4614792" cy="3005315"/>
          </a:xfrm>
          <a:prstGeom prst="roundRect">
            <a:avLst>
              <a:gd name="adj" fmla="val 11441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 lIns="9144" rIns="9144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Pacienti s metastazujícím nebo lokálně pokročilým inoperabilním karcinomem prsu, kteří nebyli léčeni chemoterapií pro pokročilé onemocnění</a:t>
            </a:r>
            <a:r>
              <a:rPr kumimoji="0" lang="en-US" altLang="zh-TW" sz="14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</a:t>
            </a:r>
            <a:endParaRPr kumimoji="0" lang="cs-CZ" altLang="zh-TW" sz="140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Stratifi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kační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faktory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Předchozí léčba 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taxany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pro 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nemetastatické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onemocnění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Jaterní metastázy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PD-L1 IC status (</a:t>
            </a: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z</a:t>
            </a: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iti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vní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[≥ 1%] vs </a:t>
            </a: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negativ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ní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[&lt;</a:t>
            </a:r>
            <a:r>
              <a:rPr kumimoji="0" lang="en-US" altLang="zh-TW" sz="140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1%])</a:t>
            </a:r>
            <a:r>
              <a:rPr kumimoji="0" lang="en-US" altLang="zh-TW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AAB645A-6D47-4EDE-B734-11AAA4E7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880" y="1027513"/>
            <a:ext cx="3266828" cy="152869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noFill/>
            <a:round/>
            <a:headEnd/>
            <a:tailEnd/>
          </a:ln>
          <a:effectLst/>
          <a:extLst/>
        </p:spPr>
        <p:txBody>
          <a:bodyPr lIns="45720" rIns="45720" anchor="ctr"/>
          <a:lstStyle/>
          <a:p>
            <a:pPr marL="285750" lvl="0"/>
            <a:r>
              <a:rPr kumimoji="0" lang="cs-CZ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Atezolizumab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840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mg 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 dnech</a:t>
            </a:r>
          </a:p>
          <a:p>
            <a:pPr marL="285750" lvl="0"/>
            <a:r>
              <a:rPr kumimoji="0" lang="cs-CZ" sz="1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 a 15 během 28denního cyklu</a:t>
            </a:r>
          </a:p>
          <a:p>
            <a:pPr marL="285750" lvl="0"/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nab-pa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</a:t>
            </a:r>
            <a:r>
              <a:rPr kumimoji="0" lang="en-US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litaxel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mg/m</a:t>
            </a:r>
            <a:r>
              <a:rPr kumimoji="0" lang="en-US" sz="14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ve dnech</a:t>
            </a:r>
            <a:r>
              <a:rPr kumimoji="0" lang="cs-CZ" sz="1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1, 8 a </a:t>
            </a:r>
            <a:r>
              <a:rPr lang="cs-CZ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 </a:t>
            </a:r>
            <a:r>
              <a:rPr lang="cs-CZ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během 28denního cyklu</a:t>
            </a:r>
          </a:p>
          <a:p>
            <a:pPr marL="285750" lvl="0">
              <a:spcAft>
                <a:spcPts val="600"/>
              </a:spcAft>
            </a:pPr>
            <a:endParaRPr kumimoji="0" lang="en-US" altLang="zh-TW" sz="120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9E99D3-BEF8-4257-A69F-0120C9E2E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880" y="2903425"/>
            <a:ext cx="3266828" cy="1344413"/>
          </a:xfrm>
          <a:prstGeom prst="roundRect">
            <a:avLst>
              <a:gd name="adj" fmla="val 16667"/>
            </a:avLst>
          </a:prstGeom>
          <a:solidFill>
            <a:srgbClr val="ED1C24"/>
          </a:solidFill>
          <a:ln w="19050">
            <a:noFill/>
            <a:round/>
            <a:headEnd/>
            <a:tailEnd/>
          </a:ln>
          <a:effectLst/>
          <a:extLst/>
        </p:spPr>
        <p:txBody>
          <a:bodyPr lIns="45720" rIns="45720" anchor="ctr"/>
          <a:lstStyle/>
          <a:p>
            <a:pPr marL="33972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Placebo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dnech </a:t>
            </a:r>
            <a:r>
              <a:rPr lang="cs-CZ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15 </a:t>
            </a:r>
            <a:r>
              <a:rPr lang="cs-CZ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během 28denního cyklu</a:t>
            </a:r>
          </a:p>
          <a:p>
            <a:pPr marL="285750" lvl="0">
              <a:spcAft>
                <a:spcPts val="600"/>
              </a:spcAft>
            </a:pP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nab-pa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</a:t>
            </a:r>
            <a:r>
              <a:rPr kumimoji="0" lang="en-US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litaxel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mg/m</a:t>
            </a:r>
            <a:r>
              <a:rPr kumimoji="0" lang="en-US" sz="140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ve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dnech 1, 8 a 15 </a:t>
            </a:r>
            <a:r>
              <a:rPr lang="en-US" sz="1400" kern="0" baseline="3000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cs-CZ" sz="1400" kern="0" baseline="3000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 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během 28denního cyklu</a:t>
            </a:r>
          </a:p>
          <a:p>
            <a:pPr marL="285750">
              <a:spcAft>
                <a:spcPts val="600"/>
              </a:spcAft>
            </a:pPr>
            <a:endParaRPr lang="en-US" altLang="zh-TW" sz="1400" baseline="300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2C69D50F-5E78-4CE8-BA8E-99C32D8BEA79}"/>
              </a:ext>
            </a:extLst>
          </p:cNvPr>
          <p:cNvSpPr/>
          <p:nvPr/>
        </p:nvSpPr>
        <p:spPr>
          <a:xfrm>
            <a:off x="5863880" y="2587495"/>
            <a:ext cx="2926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Dvojitě zaslepená</a:t>
            </a:r>
            <a:r>
              <a:rPr kumimoji="0" lang="en-US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; crossover </a:t>
            </a:r>
            <a:r>
              <a:rPr kumimoji="0" lang="cs-CZ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zakázán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9485B2AF-E6FA-460C-B8D6-814C9E56B60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130708" y="1791861"/>
            <a:ext cx="4258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9139BA7B-A3FD-40A0-9FB1-B3DD836F40A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708" y="3575632"/>
            <a:ext cx="425853" cy="6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0">
            <a:extLst>
              <a:ext uri="{FF2B5EF4-FFF2-40B4-BE49-F238E27FC236}">
                <a16:creationId xmlns:a16="http://schemas.microsoft.com/office/drawing/2014/main" id="{FCBA0A60-4D3B-4AC5-92DC-3866E813A4B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022161" y="1791861"/>
            <a:ext cx="841719" cy="8948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8F0C58DB-2498-444F-97C9-13225747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4687" y="1181100"/>
            <a:ext cx="1583459" cy="3009901"/>
          </a:xfrm>
          <a:prstGeom prst="roundRect">
            <a:avLst>
              <a:gd name="adj" fmla="val 11441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 lIns="9144" rIns="9144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Léčba do progrese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dle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RECIST 1.1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nebo do nepřijatelné toxicity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7" name="Isosceles Triangle 80">
            <a:extLst>
              <a:ext uri="{FF2B5EF4-FFF2-40B4-BE49-F238E27FC236}">
                <a16:creationId xmlns:a16="http://schemas.microsoft.com/office/drawing/2014/main" id="{1C008FAE-D2E2-45EB-9A70-63AD2477A84E}"/>
              </a:ext>
            </a:extLst>
          </p:cNvPr>
          <p:cNvSpPr/>
          <p:nvPr/>
        </p:nvSpPr>
        <p:spPr>
          <a:xfrm rot="5400000">
            <a:off x="9616585" y="2548709"/>
            <a:ext cx="2996860" cy="284432"/>
          </a:xfrm>
          <a:prstGeom prst="triangle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lIns="47999" tIns="23999" rIns="47999" bIns="23999" anchor="ctr"/>
          <a:lstStyle/>
          <a:p>
            <a:pPr marL="0" marR="0" lvl="0" indent="0" algn="ctr" defTabSz="6857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34C04736-DD73-41A5-859C-9FFC135ACF7E}"/>
              </a:ext>
            </a:extLst>
          </p:cNvPr>
          <p:cNvSpPr/>
          <p:nvPr/>
        </p:nvSpPr>
        <p:spPr>
          <a:xfrm>
            <a:off x="11291777" y="1180770"/>
            <a:ext cx="413037" cy="3010232"/>
          </a:xfrm>
          <a:prstGeom prst="roundRect">
            <a:avLst/>
          </a:prstGeom>
          <a:solidFill>
            <a:srgbClr val="830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follow-up</a:t>
            </a:r>
            <a:endParaRPr kumimoji="0" lang="en-SG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80113" y="5736929"/>
            <a:ext cx="11433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</a:t>
            </a:r>
            <a: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Prior chemotherapy in the curative setting allowed if treatment-free interval ≥ 12 months. </a:t>
            </a:r>
            <a:r>
              <a:rPr lang="en-US" sz="8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</a:t>
            </a:r>
            <a: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28-day cycle. </a:t>
            </a:r>
            <a:r>
              <a:rPr lang="en-US" sz="8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</a:t>
            </a:r>
            <a: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Centrally evaluated per VENTANA SP142 IHC assay. </a:t>
            </a:r>
            <a:b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cs-CZ" sz="800" dirty="0" smtClean="0">
                <a:solidFill>
                  <a:srgbClr val="000000"/>
                </a:solidFill>
              </a:rPr>
              <a:t>IC - </a:t>
            </a:r>
            <a:r>
              <a:rPr lang="en-GB" sz="800" dirty="0">
                <a:solidFill>
                  <a:srgbClr val="000000"/>
                </a:solidFill>
              </a:rPr>
              <a:t>tum</a:t>
            </a:r>
            <a:r>
              <a:rPr lang="cs-CZ" sz="800" dirty="0" err="1">
                <a:solidFill>
                  <a:srgbClr val="000000"/>
                </a:solidFill>
              </a:rPr>
              <a:t>or</a:t>
            </a:r>
            <a:r>
              <a:rPr lang="cs-CZ" sz="800" dirty="0">
                <a:solidFill>
                  <a:srgbClr val="000000"/>
                </a:solidFill>
              </a:rPr>
              <a:t> infiltrující imunitní buňky</a:t>
            </a:r>
          </a:p>
          <a:p>
            <a:endParaRPr lang="en-US" sz="800" strike="sngStrike" kern="0" dirty="0">
              <a:ea typeface="Arial"/>
              <a:cs typeface="Arial"/>
              <a:sym typeface="Arial"/>
            </a:endParaRPr>
          </a:p>
        </p:txBody>
      </p:sp>
      <p:cxnSp>
        <p:nvCxnSpPr>
          <p:cNvPr id="25" name="Connector: Elbow 11">
            <a:extLst>
              <a:ext uri="{FF2B5EF4-FFF2-40B4-BE49-F238E27FC236}">
                <a16:creationId xmlns:a16="http://schemas.microsoft.com/office/drawing/2014/main" id="{0869C10D-CC27-4E54-9348-48EDE6AA1488}"/>
              </a:ext>
            </a:extLst>
          </p:cNvPr>
          <p:cNvCxnSpPr>
            <a:cxnSpLocks/>
          </p:cNvCxnSpPr>
          <p:nvPr/>
        </p:nvCxnSpPr>
        <p:spPr>
          <a:xfrm>
            <a:off x="5022161" y="2817560"/>
            <a:ext cx="841719" cy="76434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2">
            <a:extLst>
              <a:ext uri="{FF2B5EF4-FFF2-40B4-BE49-F238E27FC236}">
                <a16:creationId xmlns:a16="http://schemas.microsoft.com/office/drawing/2014/main" id="{18360BE6-53CE-4D63-BAFE-6B3206CED77E}"/>
              </a:ext>
            </a:extLst>
          </p:cNvPr>
          <p:cNvSpPr/>
          <p:nvPr/>
        </p:nvSpPr>
        <p:spPr>
          <a:xfrm>
            <a:off x="5180917" y="2448113"/>
            <a:ext cx="457200" cy="457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6631282"/>
            <a:ext cx="118315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 P</a:t>
            </a:r>
            <a:r>
              <a:rPr lang="cs-CZ" sz="800" dirty="0">
                <a:solidFill>
                  <a:srgbClr val="000000"/>
                </a:solidFill>
              </a:rPr>
              <a:t>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A </a:t>
            </a:r>
            <a:r>
              <a:rPr lang="cs-CZ" sz="800" dirty="0" err="1">
                <a:solidFill>
                  <a:srgbClr val="000000"/>
                </a:solidFill>
              </a:rPr>
              <a:t>Schneeweiss</a:t>
            </a:r>
            <a:r>
              <a:rPr lang="cs-CZ" sz="800" dirty="0">
                <a:solidFill>
                  <a:srgbClr val="000000"/>
                </a:solidFill>
              </a:rPr>
              <a:t> 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and </a:t>
            </a:r>
            <a:r>
              <a:rPr lang="cs-CZ" sz="800" dirty="0" err="1">
                <a:solidFill>
                  <a:srgbClr val="000000"/>
                </a:solidFill>
              </a:rPr>
              <a:t>Nab-Paclitaxel</a:t>
            </a:r>
            <a:r>
              <a:rPr lang="cs-CZ" sz="800" dirty="0">
                <a:solidFill>
                  <a:srgbClr val="000000"/>
                </a:solidFill>
              </a:rPr>
              <a:t> 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Triple- </a:t>
            </a:r>
            <a:r>
              <a:rPr lang="en-US" sz="800" dirty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Med</a:t>
            </a:r>
            <a:r>
              <a:rPr lang="cs-CZ" sz="800" dirty="0">
                <a:solidFill>
                  <a:srgbClr val="000000"/>
                </a:solidFill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</a:rPr>
              <a:t>Supplemantary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err="1" smtClean="0">
                <a:solidFill>
                  <a:srgbClr val="000000"/>
                </a:solidFill>
              </a:rPr>
              <a:t>appendix</a:t>
            </a:r>
            <a:r>
              <a:rPr lang="cs-CZ" sz="800" dirty="0" smtClean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10105"/>
              </p:ext>
            </p:extLst>
          </p:nvPr>
        </p:nvGraphicFramePr>
        <p:xfrm>
          <a:off x="407369" y="4351023"/>
          <a:ext cx="10964442" cy="1250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64442">
                  <a:extLst>
                    <a:ext uri="{9D8B030D-6E8A-4147-A177-3AD203B41FA5}">
                      <a16:colId xmlns:a16="http://schemas.microsoft.com/office/drawing/2014/main" val="3906174117"/>
                    </a:ext>
                  </a:extLst>
                </a:gridCol>
              </a:tblGrid>
              <a:tr h="70856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Společné primární cílové parametry účinnosti zahrnovaly zkoušejícím lékařem posuzované přežití bez progrese (PFS) v populaci ITT                a u pacientů s nádory s PD-L1 expresí ≥ 1 % dle kritérií RECIST v1.1 a také celkové přežití (OS) v populaci ITT a u pacientů s nádory s PD-L1 expresí ≥ 1 %</a:t>
                      </a:r>
                      <a:r>
                        <a:rPr lang="cs-CZ" sz="1400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94984"/>
                  </a:ext>
                </a:extLst>
              </a:tr>
              <a:tr h="518772">
                <a:tc>
                  <a:txBody>
                    <a:bodyPr/>
                    <a:lstStyle/>
                    <a:p>
                      <a:pPr marL="0" marR="0" lvl="0" indent="0" algn="l" defTabSz="1217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Sekundární cílové parametry účinnosti zahrnovaly výskyt objektivní odpovědi (ORR) a trvání odpovědi (DOR) dle kritérií RECIST v1.1</a:t>
                      </a:r>
                      <a:r>
                        <a:rPr lang="cs-CZ" sz="1400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38760"/>
                  </a:ext>
                </a:extLst>
              </a:tr>
            </a:tbl>
          </a:graphicData>
        </a:graphic>
      </p:graphicFrame>
      <p:pic>
        <p:nvPicPr>
          <p:cNvPr id="22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3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6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AEC94DC0-DF79-4293-9833-F2765AFA2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844664"/>
              </p:ext>
            </p:extLst>
          </p:nvPr>
        </p:nvGraphicFramePr>
        <p:xfrm>
          <a:off x="8162668" y="3810723"/>
          <a:ext cx="3681419" cy="278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ovéPole 52"/>
          <p:cNvSpPr txBox="1"/>
          <p:nvPr/>
        </p:nvSpPr>
        <p:spPr>
          <a:xfrm>
            <a:off x="7169748" y="4056423"/>
            <a:ext cx="207647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Prso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(64%)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uzlina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(12%)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Plíce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(6%)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Játra (5%)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Měkké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tkáně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(4%)</a:t>
            </a:r>
          </a:p>
          <a:p>
            <a:pPr algn="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Kůže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(2%)</a:t>
            </a:r>
          </a:p>
          <a:p>
            <a:pPr algn="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(6%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87402ACF-33FC-4306-8E7C-02E6266A4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49861"/>
              </p:ext>
            </p:extLst>
          </p:nvPr>
        </p:nvGraphicFramePr>
        <p:xfrm>
          <a:off x="220975" y="854257"/>
          <a:ext cx="7229312" cy="4556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98482474"/>
                    </a:ext>
                  </a:extLst>
                </a:gridCol>
                <a:gridCol w="3370816">
                  <a:extLst>
                    <a:ext uri="{9D8B030D-6E8A-4147-A177-3AD203B41FA5}">
                      <a16:colId xmlns:a16="http://schemas.microsoft.com/office/drawing/2014/main" val="3704104138"/>
                    </a:ext>
                  </a:extLst>
                </a:gridCol>
                <a:gridCol w="3370816">
                  <a:extLst>
                    <a:ext uri="{9D8B030D-6E8A-4147-A177-3AD203B41FA5}">
                      <a16:colId xmlns:a16="http://schemas.microsoft.com/office/drawing/2014/main" val="100992300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Účinnost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IC+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6233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38967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Primární</a:t>
                      </a:r>
                      <a:r>
                        <a:rPr lang="en-US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tkáň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03629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Metastáza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9574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91CD524-0036-4549-957A-F3982A97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242906"/>
            <a:ext cx="9817100" cy="553999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j-lt"/>
              </a:rPr>
              <a:t>PD-L1 status:  </a:t>
            </a:r>
            <a:r>
              <a:rPr lang="en-US" sz="2600" dirty="0" err="1">
                <a:latin typeface="+mj-lt"/>
              </a:rPr>
              <a:t>primární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tkáň</a:t>
            </a:r>
            <a:r>
              <a:rPr lang="en-US" sz="2600" dirty="0">
                <a:latin typeface="+mj-lt"/>
              </a:rPr>
              <a:t> vs </a:t>
            </a:r>
            <a:r>
              <a:rPr lang="en-US" sz="2600" dirty="0" err="1" smtClean="0">
                <a:latin typeface="+mj-lt"/>
              </a:rPr>
              <a:t>metastáza</a:t>
            </a:r>
            <a:r>
              <a:rPr lang="cs-CZ" sz="2800" baseline="30000" dirty="0" smtClean="0">
                <a:solidFill>
                  <a:srgbClr val="830065"/>
                </a:solidFill>
              </a:rPr>
              <a:t>1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1471A2-0908-4D29-81B0-F1EB3C609F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673" y="6323281"/>
            <a:ext cx="10185400" cy="280483"/>
          </a:xfrm>
        </p:spPr>
        <p:txBody>
          <a:bodyPr>
            <a:noAutofit/>
          </a:bodyPr>
          <a:lstStyle/>
          <a:p>
            <a:r>
              <a:rPr lang="en-US" sz="700" baseline="30000" dirty="0"/>
              <a:t>a</a:t>
            </a:r>
            <a:r>
              <a:rPr lang="en-US" sz="700" dirty="0"/>
              <a:t> Evaluable population (n = 901). PD-L1 IC+: PD-L1 in ≥ 1% of IC as percentage of tumour area assessed with the VENTANA SP142 assay. </a:t>
            </a:r>
            <a:br>
              <a:rPr lang="en-US" sz="700" dirty="0"/>
            </a:br>
            <a:r>
              <a:rPr lang="en-US" sz="700" dirty="0"/>
              <a:t>HRs adjusted for prior taxanes, presence of liver metastases, age and ECOG PS. No major differences were observed for clinical benefit in samples collected </a:t>
            </a:r>
            <a:br>
              <a:rPr lang="en-US" sz="700" dirty="0"/>
            </a:br>
            <a:r>
              <a:rPr lang="en-US" sz="700" dirty="0"/>
              <a:t>within 61 days of randomization or beyond that period (</a:t>
            </a:r>
            <a:r>
              <a:rPr lang="en-US" sz="700" dirty="0" err="1"/>
              <a:t>Emens</a:t>
            </a:r>
            <a:r>
              <a:rPr lang="en-US" sz="700" dirty="0"/>
              <a:t>, et al, manuscript in preparation).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32DFE8-2FB5-4750-B7D3-EA13C635C199}"/>
              </a:ext>
            </a:extLst>
          </p:cNvPr>
          <p:cNvGrpSpPr/>
          <p:nvPr/>
        </p:nvGrpSpPr>
        <p:grpSpPr>
          <a:xfrm>
            <a:off x="3186214" y="5376888"/>
            <a:ext cx="1942342" cy="451276"/>
            <a:chOff x="5485988" y="4782242"/>
            <a:chExt cx="1456757" cy="3384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E12655-E5E0-4FE9-93A9-2CC2718991F3}"/>
                </a:ext>
              </a:extLst>
            </p:cNvPr>
            <p:cNvSpPr txBox="1"/>
            <p:nvPr/>
          </p:nvSpPr>
          <p:spPr>
            <a:xfrm>
              <a:off x="5599588" y="4782242"/>
              <a:ext cx="1343157" cy="33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933" dirty="0" err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Atezolizumab</a:t>
              </a:r>
              <a:r>
                <a:rPr lang="en-US" sz="933" dirty="0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 smtClean="0">
                <a:solidFill>
                  <a:srgbClr val="3953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585"/>
              <a:r>
                <a:rPr lang="en-US" sz="933" dirty="0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Placebo </a:t>
              </a:r>
              <a:r>
                <a:rPr lang="en-US" sz="933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CBFC2C-07A3-4BAC-A5B3-3C025D3E01B1}"/>
                </a:ext>
              </a:extLst>
            </p:cNvPr>
            <p:cNvCxnSpPr/>
            <p:nvPr/>
          </p:nvCxnSpPr>
          <p:spPr>
            <a:xfrm>
              <a:off x="5485988" y="4881270"/>
              <a:ext cx="139972" cy="0"/>
            </a:xfrm>
            <a:prstGeom prst="line">
              <a:avLst/>
            </a:prstGeom>
            <a:ln>
              <a:solidFill>
                <a:srgbClr val="3953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A62E42-47B0-47D0-89D6-3D500E8A2380}"/>
                </a:ext>
              </a:extLst>
            </p:cNvPr>
            <p:cNvCxnSpPr/>
            <p:nvPr/>
          </p:nvCxnSpPr>
          <p:spPr>
            <a:xfrm>
              <a:off x="5485988" y="4979186"/>
              <a:ext cx="139972" cy="0"/>
            </a:xfrm>
            <a:prstGeom prst="line">
              <a:avLst/>
            </a:prstGeom>
            <a:ln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11267-F2C4-440B-A7A8-97C9F79E7F18}"/>
              </a:ext>
            </a:extLst>
          </p:cNvPr>
          <p:cNvGrpSpPr/>
          <p:nvPr/>
        </p:nvGrpSpPr>
        <p:grpSpPr>
          <a:xfrm>
            <a:off x="700549" y="1752609"/>
            <a:ext cx="6714065" cy="3630308"/>
            <a:chOff x="3947869" y="1497340"/>
            <a:chExt cx="5035549" cy="27227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551BBE-0C00-40BD-B9EE-69132489E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7186" y="1704239"/>
              <a:ext cx="2391161" cy="1016815"/>
            </a:xfrm>
            <a:prstGeom prst="rect">
              <a:avLst/>
            </a:prstGeom>
          </p:spPr>
        </p:pic>
        <p:pic>
          <p:nvPicPr>
            <p:cNvPr id="40" name="Picture 39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9AA7D87A-5B72-48DF-8BED-DE1C2DA70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257" y="3071056"/>
              <a:ext cx="2391161" cy="1016815"/>
            </a:xfrm>
            <a:prstGeom prst="rect">
              <a:avLst/>
            </a:prstGeom>
          </p:spPr>
        </p:pic>
        <p:pic>
          <p:nvPicPr>
            <p:cNvPr id="41" name="Picture 4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EB5158A-D9C4-4988-97F9-3B070226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7186" y="3071056"/>
              <a:ext cx="2391161" cy="1016815"/>
            </a:xfrm>
            <a:prstGeom prst="rect">
              <a:avLst/>
            </a:prstGeom>
          </p:spPr>
        </p:pic>
        <p:pic>
          <p:nvPicPr>
            <p:cNvPr id="42" name="Picture 4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B44D2FF-BBB8-4813-9C22-4B18AC96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2257" y="1704239"/>
              <a:ext cx="2391161" cy="10168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EC1C75-B346-404A-A87F-07C8C146168E}"/>
                </a:ext>
              </a:extLst>
            </p:cNvPr>
            <p:cNvSpPr txBox="1"/>
            <p:nvPr/>
          </p:nvSpPr>
          <p:spPr>
            <a:xfrm>
              <a:off x="4700629" y="1497340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0.61 (95% CI: 0.47, 0.81)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BD4353-A285-4A00-A724-76BB0BC99F87}"/>
                </a:ext>
              </a:extLst>
            </p:cNvPr>
            <p:cNvSpPr txBox="1"/>
            <p:nvPr/>
          </p:nvSpPr>
          <p:spPr>
            <a:xfrm>
              <a:off x="6886667" y="2864001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0.55 (95% CI: 0.32, 0.93)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E8EE3D-6DB8-49B9-AACD-6D1318CDEA41}"/>
                </a:ext>
              </a:extLst>
            </p:cNvPr>
            <p:cNvSpPr txBox="1"/>
            <p:nvPr/>
          </p:nvSpPr>
          <p:spPr>
            <a:xfrm>
              <a:off x="6886667" y="1497340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0.79 (95% CI: 0.57, 1.09)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4CC8E6-3075-4B59-BFBD-CB2D53AB6BF9}"/>
                </a:ext>
              </a:extLst>
            </p:cNvPr>
            <p:cNvSpPr txBox="1"/>
            <p:nvPr/>
          </p:nvSpPr>
          <p:spPr>
            <a:xfrm>
              <a:off x="4700630" y="2864001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0.69 (95% CI: 0.46, 1.03)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281B4C-8B5F-4E0F-BB60-B094134B8C46}"/>
                </a:ext>
              </a:extLst>
            </p:cNvPr>
            <p:cNvSpPr txBox="1"/>
            <p:nvPr/>
          </p:nvSpPr>
          <p:spPr>
            <a:xfrm rot="16200000">
              <a:off x="6252411" y="2071941"/>
              <a:ext cx="584536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F87AD9-92D4-4862-9AC5-99BF969DE05A}"/>
                </a:ext>
              </a:extLst>
            </p:cNvPr>
            <p:cNvSpPr txBox="1"/>
            <p:nvPr/>
          </p:nvSpPr>
          <p:spPr>
            <a:xfrm rot="16200000">
              <a:off x="3756687" y="2061477"/>
              <a:ext cx="559288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99A339-80A7-4A93-B1E7-7DB863276511}"/>
                </a:ext>
              </a:extLst>
            </p:cNvPr>
            <p:cNvSpPr txBox="1"/>
            <p:nvPr/>
          </p:nvSpPr>
          <p:spPr>
            <a:xfrm rot="16200000">
              <a:off x="3756688" y="3441817"/>
              <a:ext cx="559289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3DE4D-5748-457F-8564-2DDF4A554EB2}"/>
                </a:ext>
              </a:extLst>
            </p:cNvPr>
            <p:cNvSpPr txBox="1"/>
            <p:nvPr/>
          </p:nvSpPr>
          <p:spPr>
            <a:xfrm rot="16200000">
              <a:off x="6265034" y="3441817"/>
              <a:ext cx="559288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6CE953-7E50-4772-A83A-5D3C8683E98E}"/>
                </a:ext>
              </a:extLst>
            </p:cNvPr>
            <p:cNvSpPr txBox="1"/>
            <p:nvPr/>
          </p:nvSpPr>
          <p:spPr>
            <a:xfrm>
              <a:off x="5139114" y="2669038"/>
              <a:ext cx="4282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6F0D37-D1AE-4CE4-A5F0-75F896A4B8F0}"/>
                </a:ext>
              </a:extLst>
            </p:cNvPr>
            <p:cNvSpPr txBox="1"/>
            <p:nvPr/>
          </p:nvSpPr>
          <p:spPr>
            <a:xfrm>
              <a:off x="7656749" y="4043147"/>
              <a:ext cx="434254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24CBF6-0598-47D4-B3D0-9BD28D6DAC08}"/>
                </a:ext>
              </a:extLst>
            </p:cNvPr>
            <p:cNvSpPr txBox="1"/>
            <p:nvPr/>
          </p:nvSpPr>
          <p:spPr>
            <a:xfrm>
              <a:off x="5136106" y="4043147"/>
              <a:ext cx="434254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7D792A-1376-4A12-83D0-F4D2AF1E2380}"/>
                </a:ext>
              </a:extLst>
            </p:cNvPr>
            <p:cNvSpPr txBox="1"/>
            <p:nvPr/>
          </p:nvSpPr>
          <p:spPr>
            <a:xfrm>
              <a:off x="7656749" y="2669038"/>
              <a:ext cx="434254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4F4B8F84-8F97-425F-B743-D3033F958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334917"/>
              </p:ext>
            </p:extLst>
          </p:nvPr>
        </p:nvGraphicFramePr>
        <p:xfrm>
          <a:off x="7771009" y="1225614"/>
          <a:ext cx="3568100" cy="214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D0E1204-68D4-461E-B121-49ACB0C03BCF}"/>
              </a:ext>
            </a:extLst>
          </p:cNvPr>
          <p:cNvSpPr txBox="1"/>
          <p:nvPr/>
        </p:nvSpPr>
        <p:spPr>
          <a:xfrm>
            <a:off x="9534105" y="2039049"/>
            <a:ext cx="77296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67" dirty="0">
                <a:latin typeface="Arial" panose="020B0604020202020204" pitchFamily="34" charset="0"/>
                <a:cs typeface="Arial" panose="020B0604020202020204" pitchFamily="34" charset="0"/>
              </a:rPr>
              <a:t> = 0.014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DBF94E-87ED-49CA-AF8F-78232D1FD9FA}"/>
              </a:ext>
            </a:extLst>
          </p:cNvPr>
          <p:cNvSpPr txBox="1"/>
          <p:nvPr/>
        </p:nvSpPr>
        <p:spPr>
          <a:xfrm>
            <a:off x="9617578" y="3072720"/>
            <a:ext cx="9973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PD-L1 IC+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15DB09-2E7D-4CB3-8FBD-77A6D5220CDD}"/>
              </a:ext>
            </a:extLst>
          </p:cNvPr>
          <p:cNvSpPr txBox="1"/>
          <p:nvPr/>
        </p:nvSpPr>
        <p:spPr>
          <a:xfrm>
            <a:off x="7414299" y="843517"/>
            <a:ext cx="468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status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09585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tkáně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metastáza</a:t>
            </a:r>
            <a:r>
              <a:rPr lang="en-US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5179DC-7A1F-4A82-924B-2560D04D6299}"/>
              </a:ext>
            </a:extLst>
          </p:cNvPr>
          <p:cNvSpPr txBox="1"/>
          <p:nvPr/>
        </p:nvSpPr>
        <p:spPr>
          <a:xfrm>
            <a:off x="7315176" y="3618614"/>
            <a:ext cx="477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status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anatomického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umístění</a:t>
            </a:r>
            <a:r>
              <a:rPr lang="en-US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17744A-F160-4C09-8876-779D0C843DB2}"/>
              </a:ext>
            </a:extLst>
          </p:cNvPr>
          <p:cNvSpPr txBox="1"/>
          <p:nvPr/>
        </p:nvSpPr>
        <p:spPr>
          <a:xfrm>
            <a:off x="9672498" y="5999904"/>
            <a:ext cx="9973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PD-L1 IC+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F73DFB-C797-4333-9852-7AC8E96CAB1D}"/>
              </a:ext>
            </a:extLst>
          </p:cNvPr>
          <p:cNvSpPr/>
          <p:nvPr/>
        </p:nvSpPr>
        <p:spPr>
          <a:xfrm>
            <a:off x="920114" y="5828169"/>
            <a:ext cx="805514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Medián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doby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odběru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vzorku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randomizace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: 61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dní</a:t>
            </a: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0" y="6624977"/>
            <a:ext cx="44077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35339" y="1766827"/>
            <a:ext cx="1577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tkáň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(62%)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7480540" y="2429351"/>
            <a:ext cx="18321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Metastatická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tkáň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(38%)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55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2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F15BDEB-7D41-4D51-8A3C-90A9CBCA1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59211"/>
              </p:ext>
            </p:extLst>
          </p:nvPr>
        </p:nvGraphicFramePr>
        <p:xfrm>
          <a:off x="7899520" y="912971"/>
          <a:ext cx="4046258" cy="50903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4381">
                  <a:extLst>
                    <a:ext uri="{9D8B030D-6E8A-4147-A177-3AD203B41FA5}">
                      <a16:colId xmlns:a16="http://schemas.microsoft.com/office/drawing/2014/main" val="2445827542"/>
                    </a:ext>
                  </a:extLst>
                </a:gridCol>
                <a:gridCol w="2011877">
                  <a:extLst>
                    <a:ext uri="{9D8B030D-6E8A-4147-A177-3AD203B41FA5}">
                      <a16:colId xmlns:a16="http://schemas.microsoft.com/office/drawing/2014/main" val="925438133"/>
                    </a:ext>
                  </a:extLst>
                </a:gridCol>
              </a:tblGrid>
              <a:tr h="6865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 (IC 1%) </a:t>
                      </a:r>
                    </a:p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SP263 (IC 1%) 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F5B4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80781"/>
                  </a:ext>
                </a:extLst>
              </a:tr>
              <a:tr h="3154917">
                <a:tc gridSpan="2"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42927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</a:t>
                      </a:r>
                      <a:r>
                        <a:rPr lang="en-US" sz="19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21920" marR="121920" marT="60960" marB="60960" anchor="ctr">
                    <a:solidFill>
                      <a:srgbClr val="F5B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121920" marR="121920" marT="60960" marB="60960" anchor="ctr">
                    <a:solidFill>
                      <a:srgbClr val="F5B4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87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83372764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064317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534037C5-13C6-4B29-A07C-1AF30B4690B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470014" y="1984211"/>
            <a:ext cx="2647372" cy="2550667"/>
            <a:chOff x="7988061" y="2715400"/>
            <a:chExt cx="1946597" cy="187549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4728D0F-766A-41BE-BE07-DE994299E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9165" y="2715400"/>
              <a:ext cx="1875493" cy="1875490"/>
            </a:xfrm>
            <a:prstGeom prst="ellipse">
              <a:avLst/>
            </a:prstGeom>
            <a:solidFill>
              <a:srgbClr val="F5B4A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372986-8E56-4266-B8DF-314EA2A70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8061" y="2927261"/>
              <a:ext cx="1470575" cy="147737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A498002C-99A7-43E9-827E-96EEFAF19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47969"/>
              </p:ext>
            </p:extLst>
          </p:nvPr>
        </p:nvGraphicFramePr>
        <p:xfrm>
          <a:off x="3843650" y="912970"/>
          <a:ext cx="3760241" cy="51268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0578">
                  <a:extLst>
                    <a:ext uri="{9D8B030D-6E8A-4147-A177-3AD203B41FA5}">
                      <a16:colId xmlns:a16="http://schemas.microsoft.com/office/drawing/2014/main" val="2445827542"/>
                    </a:ext>
                  </a:extLst>
                </a:gridCol>
                <a:gridCol w="1869663">
                  <a:extLst>
                    <a:ext uri="{9D8B030D-6E8A-4147-A177-3AD203B41FA5}">
                      <a16:colId xmlns:a16="http://schemas.microsoft.com/office/drawing/2014/main" val="925438133"/>
                    </a:ext>
                  </a:extLst>
                </a:gridCol>
              </a:tblGrid>
              <a:tr h="65537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 (IC 1%) </a:t>
                      </a:r>
                      <a:b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22C3 (CPS 1)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B7D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562396"/>
                  </a:ext>
                </a:extLst>
              </a:tr>
              <a:tr h="3191402">
                <a:tc gridSpan="2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109272"/>
                  </a:ext>
                </a:extLst>
              </a:tr>
              <a:tr h="384678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</a:t>
                      </a:r>
                      <a:r>
                        <a:rPr lang="en-US" sz="19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8750"/>
                  </a:ext>
                </a:extLst>
              </a:tr>
              <a:tr h="3846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3372764"/>
                  </a:ext>
                </a:extLst>
              </a:tr>
              <a:tr h="3846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064317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A8E4846C-4F45-4F05-9A75-EA99121A26E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261139" y="1918831"/>
            <a:ext cx="2827309" cy="2724987"/>
            <a:chOff x="4130212" y="6460735"/>
            <a:chExt cx="2969539" cy="286207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0891B7A-AC32-4AC2-8D80-41C1F8D64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7679" y="6460735"/>
              <a:ext cx="2862072" cy="2862072"/>
            </a:xfrm>
            <a:prstGeom prst="ellipse">
              <a:avLst/>
            </a:prstGeom>
            <a:solidFill>
              <a:srgbClr val="70AD46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2A110F-AC68-4871-B368-3EECB6042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212" y="6822040"/>
              <a:ext cx="2157985" cy="2157984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8AE82A-5E1E-4496-B636-5BAE037E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8" y="242907"/>
            <a:ext cx="9817100" cy="521050"/>
          </a:xfrm>
        </p:spPr>
        <p:txBody>
          <a:bodyPr anchor="ctr">
            <a:noAutofit/>
          </a:bodyPr>
          <a:lstStyle/>
          <a:p>
            <a:r>
              <a:rPr lang="en-US" sz="2600" dirty="0">
                <a:latin typeface="+mj-lt"/>
              </a:rPr>
              <a:t>PD-L1 IHC testy: prevalence a </a:t>
            </a:r>
            <a:r>
              <a:rPr lang="en-US" sz="2600" dirty="0" err="1">
                <a:latin typeface="+mj-lt"/>
              </a:rPr>
              <a:t>analytická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konkordance</a:t>
            </a:r>
            <a:r>
              <a:rPr lang="cs-CZ" sz="2800" baseline="30000" dirty="0">
                <a:solidFill>
                  <a:srgbClr val="830065"/>
                </a:solidFill>
              </a:rPr>
              <a:t>1</a:t>
            </a:r>
            <a:endParaRPr lang="en-US" sz="260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03107-3751-4C71-8C5A-3640AFB818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753" y="6164008"/>
            <a:ext cx="9520865" cy="451404"/>
          </a:xfrm>
        </p:spPr>
        <p:txBody>
          <a:bodyPr>
            <a:noAutofit/>
          </a:bodyPr>
          <a:lstStyle/>
          <a:p>
            <a:r>
              <a:rPr lang="en-US" sz="900" dirty="0"/>
              <a:t>NPA, negative percentage agreement; OPA, overall percentage agreement; PPA, positive percentage agreement.</a:t>
            </a:r>
            <a:br>
              <a:rPr lang="en-US" sz="900" dirty="0"/>
            </a:br>
            <a:r>
              <a:rPr lang="en-US" sz="900" baseline="30000" dirty="0"/>
              <a:t>a</a:t>
            </a:r>
            <a:r>
              <a:rPr lang="en-US" sz="900" dirty="0"/>
              <a:t> &gt; 97% of SP142+ samples included in 22C3+ or SP263+ samples. </a:t>
            </a:r>
            <a:r>
              <a:rPr lang="en-US" sz="900" baseline="30000" dirty="0"/>
              <a:t>b </a:t>
            </a:r>
            <a:r>
              <a:rPr lang="en-US" sz="900" dirty="0"/>
              <a:t>Compared with 41% in ITT (Schmid, </a:t>
            </a:r>
            <a:r>
              <a:rPr lang="en-US" sz="900" i="1" dirty="0"/>
              <a:t>New Engl J Med</a:t>
            </a:r>
            <a:r>
              <a:rPr lang="en-US" sz="900" dirty="0"/>
              <a:t> 2018).</a:t>
            </a:r>
            <a:br>
              <a:rPr lang="en-US" sz="900" dirty="0"/>
            </a:br>
            <a:r>
              <a:rPr lang="en-US" sz="900" baseline="30000" dirty="0"/>
              <a:t>c</a:t>
            </a:r>
            <a:r>
              <a:rPr lang="en-US" sz="900" dirty="0"/>
              <a:t> ≥ 90% OPA, PPA </a:t>
            </a:r>
            <a:r>
              <a:rPr lang="en-US" sz="900" b="1" i="1" dirty="0"/>
              <a:t>and</a:t>
            </a:r>
            <a:r>
              <a:rPr lang="en-US" sz="900" dirty="0"/>
              <a:t> NPA required for analytical concordance.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2F7AAAEA-95E6-3E46-AC21-5DA15E05EC5A}"/>
              </a:ext>
            </a:extLst>
          </p:cNvPr>
          <p:cNvSpPr txBox="1"/>
          <p:nvPr/>
        </p:nvSpPr>
        <p:spPr>
          <a:xfrm>
            <a:off x="6582622" y="4023841"/>
            <a:ext cx="102126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22C3-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(18%)</a:t>
            </a: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C8421BA1-6C2D-C145-A17D-32C91C0926DC}"/>
              </a:ext>
            </a:extLst>
          </p:cNvPr>
          <p:cNvSpPr txBox="1"/>
          <p:nvPr/>
        </p:nvSpPr>
        <p:spPr>
          <a:xfrm>
            <a:off x="5163545" y="2567960"/>
            <a:ext cx="102249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22C3+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  <a:r>
              <a:rPr lang="en-US" sz="1400" baseline="30000" dirty="0" smtClean="0">
                <a:solidFill>
                  <a:schemeClr val="bg1"/>
                </a:solidFill>
              </a:rPr>
              <a:t>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8EEFA4E4-B9AB-4A41-ABE8-02D59938AF12}"/>
              </a:ext>
            </a:extLst>
          </p:cNvPr>
          <p:cNvSpPr txBox="1"/>
          <p:nvPr/>
        </p:nvSpPr>
        <p:spPr>
          <a:xfrm>
            <a:off x="5168176" y="3961419"/>
            <a:ext cx="10224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22C3+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(36%)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2D5D34B2-EFD3-F942-B992-E6DE6E636737}"/>
              </a:ext>
            </a:extLst>
          </p:cNvPr>
          <p:cNvSpPr txBox="1"/>
          <p:nvPr/>
        </p:nvSpPr>
        <p:spPr>
          <a:xfrm>
            <a:off x="3859158" y="1680878"/>
            <a:ext cx="758616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22C3-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(1%)</a:t>
            </a:r>
          </a:p>
        </p:txBody>
      </p:sp>
      <p:sp>
        <p:nvSpPr>
          <p:cNvPr id="14" name="TextBox 46">
            <a:extLst>
              <a:ext uri="{FF2B5EF4-FFF2-40B4-BE49-F238E27FC236}">
                <a16:creationId xmlns:a16="http://schemas.microsoft.com/office/drawing/2014/main" id="{F6CD727B-E2F9-2648-B2D3-6EDFECF1C453}"/>
              </a:ext>
            </a:extLst>
          </p:cNvPr>
          <p:cNvSpPr txBox="1">
            <a:spLocks/>
          </p:cNvSpPr>
          <p:nvPr/>
        </p:nvSpPr>
        <p:spPr>
          <a:xfrm>
            <a:off x="9285148" y="3937064"/>
            <a:ext cx="1017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SP263+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0C49EFF2-7856-4F49-84A7-341B6F5CB625}"/>
              </a:ext>
            </a:extLst>
          </p:cNvPr>
          <p:cNvSpPr txBox="1">
            <a:spLocks/>
          </p:cNvSpPr>
          <p:nvPr/>
        </p:nvSpPr>
        <p:spPr>
          <a:xfrm>
            <a:off x="10780903" y="4083497"/>
            <a:ext cx="101588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SP263-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(24%)</a:t>
            </a: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24422623-02EA-364A-A89A-02CEEA7B4237}"/>
              </a:ext>
            </a:extLst>
          </p:cNvPr>
          <p:cNvSpPr txBox="1">
            <a:spLocks/>
          </p:cNvSpPr>
          <p:nvPr/>
        </p:nvSpPr>
        <p:spPr>
          <a:xfrm>
            <a:off x="9285148" y="2567960"/>
            <a:ext cx="101710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SP263+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  <a:r>
              <a:rPr lang="en-US" sz="1400" baseline="30000" dirty="0" smtClean="0">
                <a:solidFill>
                  <a:schemeClr val="bg1"/>
                </a:solidFill>
              </a:rPr>
              <a:t> 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E952B6-058F-4170-AAFC-A77C95985EFF}"/>
              </a:ext>
            </a:extLst>
          </p:cNvPr>
          <p:cNvCxnSpPr>
            <a:cxnSpLocks/>
          </p:cNvCxnSpPr>
          <p:nvPr/>
        </p:nvCxnSpPr>
        <p:spPr>
          <a:xfrm flipV="1">
            <a:off x="4617774" y="1909728"/>
            <a:ext cx="1048200" cy="1269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991709-E8B9-4AE9-86BA-5AEF857B9574}"/>
              </a:ext>
            </a:extLst>
          </p:cNvPr>
          <p:cNvSpPr txBox="1"/>
          <p:nvPr/>
        </p:nvSpPr>
        <p:spPr>
          <a:xfrm rot="16200000">
            <a:off x="-33846" y="3410758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PD-L1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191A3-E31E-49A3-8A0C-911C165B234D}"/>
              </a:ext>
            </a:extLst>
          </p:cNvPr>
          <p:cNvSpPr txBox="1"/>
          <p:nvPr/>
        </p:nvSpPr>
        <p:spPr>
          <a:xfrm>
            <a:off x="1018887" y="912970"/>
            <a:ext cx="2266101" cy="81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PD-L1+</a:t>
            </a:r>
          </a:p>
          <a:p>
            <a:pPr algn="ctr" defTabSz="609585"/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4AF72471-B68A-46EB-B7F8-DBCDB1D02253}"/>
              </a:ext>
            </a:extLst>
          </p:cNvPr>
          <p:cNvSpPr txBox="1"/>
          <p:nvPr/>
        </p:nvSpPr>
        <p:spPr>
          <a:xfrm>
            <a:off x="7908322" y="1663227"/>
            <a:ext cx="758616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SP263-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(1%)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2C32BC-4E72-4B2E-9FA6-9E3684C7CAEB}"/>
              </a:ext>
            </a:extLst>
          </p:cNvPr>
          <p:cNvCxnSpPr>
            <a:cxnSpLocks/>
          </p:cNvCxnSpPr>
          <p:nvPr/>
        </p:nvCxnSpPr>
        <p:spPr>
          <a:xfrm flipV="1">
            <a:off x="8666938" y="1970688"/>
            <a:ext cx="1109353" cy="483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C4E63D9-156A-4E40-93C0-C983F5FA4B8F}"/>
              </a:ext>
            </a:extLst>
          </p:cNvPr>
          <p:cNvGrpSpPr/>
          <p:nvPr/>
        </p:nvGrpSpPr>
        <p:grpSpPr>
          <a:xfrm>
            <a:off x="578021" y="1104150"/>
            <a:ext cx="2450188" cy="5004023"/>
            <a:chOff x="292872" y="925984"/>
            <a:chExt cx="1521182" cy="3753017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95AC2408-6212-4C8E-BA34-A46A2967B913}"/>
                </a:ext>
              </a:extLst>
            </p:cNvPr>
            <p:cNvGraphicFramePr/>
            <p:nvPr>
              <p:extLst/>
            </p:nvPr>
          </p:nvGraphicFramePr>
          <p:xfrm>
            <a:off x="292872" y="925984"/>
            <a:ext cx="1521182" cy="3753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566C87-153D-4D01-A7D1-F6B685D4A2B9}"/>
                </a:ext>
              </a:extLst>
            </p:cNvPr>
            <p:cNvSpPr txBox="1"/>
            <p:nvPr/>
          </p:nvSpPr>
          <p:spPr>
            <a:xfrm>
              <a:off x="1078173" y="2474771"/>
              <a:ext cx="150476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9" name="Obdélník 28"/>
          <p:cNvSpPr/>
          <p:nvPr/>
        </p:nvSpPr>
        <p:spPr>
          <a:xfrm>
            <a:off x="0" y="6624977"/>
            <a:ext cx="44077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30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07388"/>
            <a:ext cx="1304248" cy="792088"/>
          </a:xfrm>
          <a:prstGeom prst="rect">
            <a:avLst/>
          </a:prstGeom>
        </p:spPr>
      </p:pic>
      <p:sp>
        <p:nvSpPr>
          <p:cNvPr id="3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6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  <p:bldP spid="14" grpId="0"/>
      <p:bldP spid="15" grpId="0"/>
      <p:bldP spid="16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4712AC-1FCA-44F5-806A-1A60604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01089"/>
              </p:ext>
            </p:extLst>
          </p:nvPr>
        </p:nvGraphicFramePr>
        <p:xfrm>
          <a:off x="863689" y="1213298"/>
          <a:ext cx="11328311" cy="51923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6891">
                  <a:extLst>
                    <a:ext uri="{9D8B030D-6E8A-4147-A177-3AD203B41FA5}">
                      <a16:colId xmlns:a16="http://schemas.microsoft.com/office/drawing/2014/main" val="4291040024"/>
                    </a:ext>
                  </a:extLst>
                </a:gridCol>
                <a:gridCol w="4130710">
                  <a:extLst>
                    <a:ext uri="{9D8B030D-6E8A-4147-A177-3AD203B41FA5}">
                      <a16:colId xmlns:a16="http://schemas.microsoft.com/office/drawing/2014/main" val="911794881"/>
                    </a:ext>
                  </a:extLst>
                </a:gridCol>
                <a:gridCol w="4130710">
                  <a:extLst>
                    <a:ext uri="{9D8B030D-6E8A-4147-A177-3AD203B41FA5}">
                      <a16:colId xmlns:a16="http://schemas.microsoft.com/office/drawing/2014/main" val="3262589560"/>
                    </a:ext>
                  </a:extLst>
                </a:gridCol>
              </a:tblGrid>
              <a:tr h="3531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0651111"/>
                  </a:ext>
                </a:extLst>
              </a:tr>
              <a:tr h="18835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≥ 1%: 46%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(285/614)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34830"/>
                  </a:ext>
                </a:extLst>
              </a:tr>
              <a:tr h="1471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 ≥ 1: 81%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(497/614)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90238"/>
                  </a:ext>
                </a:extLst>
              </a:tr>
              <a:tr h="1471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≥ 1%: 75%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(460/614)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7319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A3BE047-4E9F-4BCC-B5E4-CD0E3DAC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20" y="2428266"/>
            <a:ext cx="3107504" cy="1086553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7F6C4D75-CC9E-40A4-9E99-6F3B853AA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88" y="3917226"/>
            <a:ext cx="3107504" cy="108655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B0046F1-9D15-4D7A-8AB3-078254D43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520" y="3917226"/>
            <a:ext cx="3107504" cy="1086553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283C6C70-F7C2-4DFF-9DF4-ECCBE78F9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688" y="5434023"/>
            <a:ext cx="3107504" cy="1086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B3360-59AF-4F34-B9D5-80D9571E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520" y="5434023"/>
            <a:ext cx="3107504" cy="1086553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2FA650B-EB25-4456-8EE9-12776919F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688" y="2428266"/>
            <a:ext cx="3107504" cy="1086553"/>
          </a:xfrm>
          <a:prstGeom prst="rect">
            <a:avLst/>
          </a:prstGeom>
        </p:spPr>
      </p:pic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6E8A72D-5F25-4D93-9E79-7A017C129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92569"/>
              </p:ext>
            </p:extLst>
          </p:nvPr>
        </p:nvGraphicFramePr>
        <p:xfrm>
          <a:off x="7987095" y="1707038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OS, m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1300" b="1" u="none" baseline="0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 (0.54, 1.01)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7506F1D-FAD2-4212-86EE-07BBD9369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646536"/>
              </p:ext>
            </p:extLst>
          </p:nvPr>
        </p:nvGraphicFramePr>
        <p:xfrm>
          <a:off x="3738754" y="1711102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1300" b="1" u="none" baseline="0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(0.47, 0.78)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041685-CD77-4FA2-BA68-ADAF9681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78" y="472953"/>
            <a:ext cx="11174606" cy="433493"/>
          </a:xfrm>
        </p:spPr>
        <p:txBody>
          <a:bodyPr anchor="ctr">
            <a:noAutofit/>
          </a:bodyPr>
          <a:lstStyle/>
          <a:p>
            <a:r>
              <a:rPr lang="en-US" sz="2600" dirty="0" err="1">
                <a:latin typeface="+mj-lt"/>
              </a:rPr>
              <a:t>Klinické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výsledky</a:t>
            </a:r>
            <a:r>
              <a:rPr lang="en-US" sz="2600" dirty="0">
                <a:latin typeface="+mj-lt"/>
              </a:rPr>
              <a:t> u PD-L1+ populace </a:t>
            </a:r>
            <a:r>
              <a:rPr lang="cs-CZ" sz="2600" dirty="0">
                <a:latin typeface="+mj-lt"/>
              </a:rPr>
              <a:t>dle testů </a:t>
            </a:r>
            <a:r>
              <a:rPr lang="en-US" sz="2600" dirty="0">
                <a:latin typeface="+mj-lt"/>
              </a:rPr>
              <a:t>SP142 (IC 1%), </a:t>
            </a:r>
            <a:r>
              <a:rPr lang="cs-CZ" sz="2600" dirty="0">
                <a:latin typeface="+mj-lt"/>
              </a:rPr>
              <a:t/>
            </a:r>
            <a:br>
              <a:rPr lang="cs-CZ" sz="2600" dirty="0">
                <a:latin typeface="+mj-lt"/>
              </a:rPr>
            </a:br>
            <a:r>
              <a:rPr lang="en-US" sz="2600" dirty="0">
                <a:latin typeface="+mj-lt"/>
              </a:rPr>
              <a:t>22C3 (CPS 1) a SP263 (IC 1%)</a:t>
            </a:r>
            <a:r>
              <a:rPr lang="cs-CZ" sz="2600" dirty="0">
                <a:latin typeface="+mj-lt"/>
              </a:rPr>
              <a:t> </a:t>
            </a:r>
            <a:r>
              <a:rPr lang="cs-CZ" sz="2500" baseline="30000" dirty="0">
                <a:solidFill>
                  <a:srgbClr val="830065"/>
                </a:solidFill>
              </a:rPr>
              <a:t>1</a:t>
            </a:r>
            <a:endParaRPr lang="en-US" sz="2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99AF02-ED36-4F8A-8EE5-3C721B254E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32" y="6243170"/>
            <a:ext cx="5470916" cy="437402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HR adjusted for prior taxanes, presence of liver metastases, age and ECOG PS.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1C6A2E3-D461-4A85-98EF-CF65192D8D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754" y="3654868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(0.56, 0.82)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0FAE5798-CAE4-4A12-9733-A76F5B3F8CE7}"/>
              </a:ext>
            </a:extLst>
          </p:cNvPr>
          <p:cNvGrpSpPr/>
          <p:nvPr/>
        </p:nvGrpSpPr>
        <p:grpSpPr>
          <a:xfrm>
            <a:off x="5319450" y="2403000"/>
            <a:ext cx="1942342" cy="451276"/>
            <a:chOff x="5485988" y="4782242"/>
            <a:chExt cx="1456757" cy="338457"/>
          </a:xfrm>
          <a:solidFill>
            <a:schemeClr val="bg1"/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033015-DFFF-4F75-B152-A83A4CD72DDB}"/>
                </a:ext>
              </a:extLst>
            </p:cNvPr>
            <p:cNvSpPr txBox="1"/>
            <p:nvPr/>
          </p:nvSpPr>
          <p:spPr>
            <a:xfrm>
              <a:off x="5599588" y="4782242"/>
              <a:ext cx="1343157" cy="33845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933" dirty="0" err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Atezolizumab</a:t>
              </a:r>
              <a:r>
                <a:rPr lang="en-US" sz="933" dirty="0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 smtClean="0">
                <a:solidFill>
                  <a:srgbClr val="3953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585"/>
              <a:r>
                <a:rPr lang="en-US" sz="933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Placebo </a:t>
              </a:r>
              <a:r>
                <a:rPr lang="en-US" sz="933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EB9DA3-2B24-4A4F-B63F-62C59E795369}"/>
                </a:ext>
              </a:extLst>
            </p:cNvPr>
            <p:cNvCxnSpPr/>
            <p:nvPr/>
          </p:nvCxnSpPr>
          <p:spPr>
            <a:xfrm>
              <a:off x="5485988" y="4881270"/>
              <a:ext cx="139972" cy="0"/>
            </a:xfrm>
            <a:prstGeom prst="line">
              <a:avLst/>
            </a:prstGeom>
            <a:grpFill/>
            <a:ln>
              <a:solidFill>
                <a:srgbClr val="3953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4F892CA-3DE2-42DC-88B9-0FAEBEE07632}"/>
                </a:ext>
              </a:extLst>
            </p:cNvPr>
            <p:cNvCxnSpPr/>
            <p:nvPr/>
          </p:nvCxnSpPr>
          <p:spPr>
            <a:xfrm>
              <a:off x="5485988" y="4979186"/>
              <a:ext cx="139972" cy="0"/>
            </a:xfrm>
            <a:prstGeom prst="line">
              <a:avLst/>
            </a:prstGeom>
            <a:grpFill/>
            <a:ln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7762F82-7067-45CD-8FEF-926F29CA3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754" y="5176638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(0.53, 0.79)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227A966-5BFD-42F9-A2CD-5B41A4B1E9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7095" y="3654868"/>
          <a:ext cx="3578189" cy="23002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3002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(0.62, 0.99)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42688CD-92FD-43EF-9321-02D3B5DCB5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7095" y="5176638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(0.59, 0.96)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C0022C3-4387-4489-88A3-B2735BCBDA60}"/>
              </a:ext>
            </a:extLst>
          </p:cNvPr>
          <p:cNvSpPr txBox="1"/>
          <p:nvPr/>
        </p:nvSpPr>
        <p:spPr>
          <a:xfrm rot="16200000">
            <a:off x="7761689" y="2741812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DDA61D-1C09-4338-ACC5-C24D1A91E33B}"/>
              </a:ext>
            </a:extLst>
          </p:cNvPr>
          <p:cNvSpPr txBox="1"/>
          <p:nvPr/>
        </p:nvSpPr>
        <p:spPr>
          <a:xfrm rot="16200000">
            <a:off x="3507967" y="2715790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A30172-E382-4251-B108-35A8C89A3BA2}"/>
              </a:ext>
            </a:extLst>
          </p:cNvPr>
          <p:cNvSpPr txBox="1"/>
          <p:nvPr/>
        </p:nvSpPr>
        <p:spPr>
          <a:xfrm>
            <a:off x="5266495" y="4922942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73C2D3-F923-4D79-9C97-04DACC737AA1}"/>
              </a:ext>
            </a:extLst>
          </p:cNvPr>
          <p:cNvSpPr txBox="1"/>
          <p:nvPr/>
        </p:nvSpPr>
        <p:spPr>
          <a:xfrm>
            <a:off x="5266495" y="3426720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5F9CF-CE57-49B8-B91F-97EDF60EE507}"/>
              </a:ext>
            </a:extLst>
          </p:cNvPr>
          <p:cNvSpPr txBox="1"/>
          <p:nvPr/>
        </p:nvSpPr>
        <p:spPr>
          <a:xfrm>
            <a:off x="9501504" y="4922942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EE8595-C959-48D2-BBD9-270D0784F171}"/>
              </a:ext>
            </a:extLst>
          </p:cNvPr>
          <p:cNvSpPr txBox="1"/>
          <p:nvPr/>
        </p:nvSpPr>
        <p:spPr>
          <a:xfrm>
            <a:off x="9501504" y="3426720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2AE00F-40FF-4DA2-B960-B369F2706E74}"/>
              </a:ext>
            </a:extLst>
          </p:cNvPr>
          <p:cNvSpPr txBox="1"/>
          <p:nvPr/>
        </p:nvSpPr>
        <p:spPr>
          <a:xfrm rot="16200000">
            <a:off x="7764895" y="4224572"/>
            <a:ext cx="739305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64BD26-5130-495E-814B-B9E0F312AB6F}"/>
              </a:ext>
            </a:extLst>
          </p:cNvPr>
          <p:cNvSpPr txBox="1"/>
          <p:nvPr/>
        </p:nvSpPr>
        <p:spPr>
          <a:xfrm rot="16200000">
            <a:off x="3507967" y="4198550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8ADD8C-052E-42DF-97CA-896CFB65E403}"/>
              </a:ext>
            </a:extLst>
          </p:cNvPr>
          <p:cNvSpPr txBox="1"/>
          <p:nvPr/>
        </p:nvSpPr>
        <p:spPr>
          <a:xfrm rot="16200000">
            <a:off x="7761688" y="5755620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203BDD-84DA-4E8D-A9BE-B67AB599A276}"/>
              </a:ext>
            </a:extLst>
          </p:cNvPr>
          <p:cNvSpPr txBox="1"/>
          <p:nvPr/>
        </p:nvSpPr>
        <p:spPr>
          <a:xfrm rot="16200000">
            <a:off x="3507967" y="5729598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407D1-E46A-48DA-A3C7-C439900DEA96}"/>
              </a:ext>
            </a:extLst>
          </p:cNvPr>
          <p:cNvSpPr txBox="1"/>
          <p:nvPr/>
        </p:nvSpPr>
        <p:spPr>
          <a:xfrm>
            <a:off x="5266495" y="6429838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606B9A-0BCA-4920-B009-1937B40F2120}"/>
              </a:ext>
            </a:extLst>
          </p:cNvPr>
          <p:cNvSpPr txBox="1"/>
          <p:nvPr/>
        </p:nvSpPr>
        <p:spPr>
          <a:xfrm>
            <a:off x="9501504" y="6429838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-22004" y="6660292"/>
            <a:ext cx="44077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36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38" name="Obdélník 1"/>
          <p:cNvSpPr/>
          <p:nvPr/>
        </p:nvSpPr>
        <p:spPr>
          <a:xfrm rot="16200000">
            <a:off x="11647693" y="399294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4712AC-1FCA-44F5-806A-1A60604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1402"/>
              </p:ext>
            </p:extLst>
          </p:nvPr>
        </p:nvGraphicFramePr>
        <p:xfrm>
          <a:off x="1962035" y="1169007"/>
          <a:ext cx="9918713" cy="5364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01305">
                  <a:extLst>
                    <a:ext uri="{9D8B030D-6E8A-4147-A177-3AD203B41FA5}">
                      <a16:colId xmlns:a16="http://schemas.microsoft.com/office/drawing/2014/main" val="4291040024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911794881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32625895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065111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(45%; 279/614)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3483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22C3+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(36%; 218/614)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9023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(18%, 111/614)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7319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6E8A72D-5F25-4D93-9E79-7A017C129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75660"/>
              </p:ext>
            </p:extLst>
          </p:nvPr>
        </p:nvGraphicFramePr>
        <p:xfrm>
          <a:off x="8131533" y="1535277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(0.52, 0.98)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7506F1D-FAD2-4212-86EE-07BBD9369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03218"/>
              </p:ext>
            </p:extLst>
          </p:nvPr>
        </p:nvGraphicFramePr>
        <p:xfrm>
          <a:off x="3881592" y="1539341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(0.46, 0.78)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041685-CD77-4FA2-BA68-ADAF9681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07" y="386299"/>
            <a:ext cx="11771418" cy="562874"/>
          </a:xfrm>
        </p:spPr>
        <p:txBody>
          <a:bodyPr anchor="ctr">
            <a:noAutofit/>
          </a:bodyPr>
          <a:lstStyle/>
          <a:p>
            <a:r>
              <a:rPr lang="en-US" sz="2600" dirty="0" err="1">
                <a:latin typeface="+mj-lt"/>
              </a:rPr>
              <a:t>Klinické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výsledky</a:t>
            </a:r>
            <a:r>
              <a:rPr lang="en-US" sz="2600" dirty="0">
                <a:latin typeface="+mj-lt"/>
              </a:rPr>
              <a:t> u BEP (biomarker-evaluable population)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smtClean="0">
                <a:latin typeface="+mj-lt"/>
              </a:rPr>
              <a:t>                 s</a:t>
            </a:r>
            <a:r>
              <a:rPr lang="en-US" sz="2600" dirty="0" err="1" smtClean="0">
                <a:latin typeface="+mj-lt"/>
              </a:rPr>
              <a:t>ubpopulace</a:t>
            </a:r>
            <a:r>
              <a:rPr lang="cs-CZ" sz="2600" dirty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dle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SP142 (IC 1%) a 22C3 (CPS 1)</a:t>
            </a:r>
            <a:r>
              <a:rPr lang="cs-CZ" sz="2600" dirty="0">
                <a:latin typeface="+mj-lt"/>
              </a:rPr>
              <a:t> </a:t>
            </a:r>
            <a:r>
              <a:rPr lang="cs-CZ" sz="2500" baseline="30000" dirty="0">
                <a:solidFill>
                  <a:srgbClr val="830065"/>
                </a:solidFill>
              </a:rPr>
              <a:t>1</a:t>
            </a:r>
            <a:endParaRPr lang="en-US" sz="2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99AF02-ED36-4F8A-8EE5-3C721B254E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49" y="6410466"/>
            <a:ext cx="9520865" cy="451404"/>
          </a:xfrm>
        </p:spPr>
        <p:txBody>
          <a:bodyPr>
            <a:noAutofit/>
          </a:bodyPr>
          <a:lstStyle/>
          <a:p>
            <a:r>
              <a:rPr lang="en-US" sz="800" dirty="0"/>
              <a:t>Double positive: SP142 IC ≥ 1%, 22C3 CPS ≥ 1; single positive: SP142 IC &lt; 1%, 22C3 CPS ≥ 1; double negative: SP142 IC &lt; 1%, 22C3 CPS &lt; 1. </a:t>
            </a:r>
            <a:br>
              <a:rPr lang="en-US" sz="800" dirty="0"/>
            </a:br>
            <a:r>
              <a:rPr lang="en-US" sz="800" dirty="0"/>
              <a:t>HR adjusted for prior taxanes, presence of liver metastases, age and ECOG PS.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736501-6A0D-40E6-A213-BEC42B87BD8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4581" y="3213982"/>
            <a:ext cx="1869162" cy="1728266"/>
            <a:chOff x="4130212" y="6460736"/>
            <a:chExt cx="2969542" cy="2862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947F1F-07B3-4821-91DA-DD97F014F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7681" y="6460736"/>
              <a:ext cx="2862073" cy="2862074"/>
            </a:xfrm>
            <a:prstGeom prst="ellipse">
              <a:avLst/>
            </a:prstGeom>
            <a:solidFill>
              <a:srgbClr val="70AD46">
                <a:alpha val="5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34AE2E-C101-41A3-931C-23772492F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212" y="6822040"/>
              <a:ext cx="2157984" cy="2157985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1C6A2E3-D461-4A85-98EF-CF65192D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03944"/>
              </p:ext>
            </p:extLst>
          </p:nvPr>
        </p:nvGraphicFramePr>
        <p:xfrm>
          <a:off x="3881592" y="348310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(0.61, 1.09)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091D61D9-290F-45DC-A551-26B4D050B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67792"/>
              </p:ext>
            </p:extLst>
          </p:nvPr>
        </p:nvGraphicFramePr>
        <p:xfrm>
          <a:off x="8131533" y="348310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(0.64, 1.31)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3F51970-F6EB-480A-A83D-F9FC5F3F9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57779"/>
              </p:ext>
            </p:extLst>
          </p:nvPr>
        </p:nvGraphicFramePr>
        <p:xfrm>
          <a:off x="3881592" y="500487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(0.66, 1.51)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D8949A93-6882-465D-815B-580C47B4D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20135"/>
              </p:ext>
            </p:extLst>
          </p:nvPr>
        </p:nvGraphicFramePr>
        <p:xfrm>
          <a:off x="8131533" y="500487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−4.9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 (0.67, 1.76)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CDE90B-A5B2-4110-B357-A859E2B2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26" y="5262262"/>
            <a:ext cx="3107504" cy="1086553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0B0AD74E-2DC7-48FC-8F3D-81B5DD622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358" y="5262262"/>
            <a:ext cx="3107504" cy="1086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1DF078-F762-4F57-8963-F936E1E8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526" y="3745465"/>
            <a:ext cx="3107504" cy="1086553"/>
          </a:xfrm>
          <a:prstGeom prst="rect">
            <a:avLst/>
          </a:prstGeom>
        </p:spPr>
      </p:pic>
      <p:pic>
        <p:nvPicPr>
          <p:cNvPr id="19" name="Picture 18" descr="A close up of a cats face&#10;&#10;Description automatically generated">
            <a:extLst>
              <a:ext uri="{FF2B5EF4-FFF2-40B4-BE49-F238E27FC236}">
                <a16:creationId xmlns:a16="http://schemas.microsoft.com/office/drawing/2014/main" id="{CAABB805-7196-4EEF-97EA-772A9A296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358" y="3745465"/>
            <a:ext cx="3107504" cy="1086553"/>
          </a:xfrm>
          <a:prstGeom prst="rect">
            <a:avLst/>
          </a:prstGeom>
        </p:spPr>
      </p:pic>
      <p:pic>
        <p:nvPicPr>
          <p:cNvPr id="22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550EE42A-6779-46AF-8FA2-C66441F85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526" y="2256505"/>
            <a:ext cx="3107504" cy="1086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4482E7-48FB-435B-B1A7-F851A283F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9358" y="2256505"/>
            <a:ext cx="3107504" cy="1086553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C12F4C8-591E-4F78-BE43-0CE848FCEBB1}"/>
              </a:ext>
            </a:extLst>
          </p:cNvPr>
          <p:cNvCxnSpPr>
            <a:cxnSpLocks/>
          </p:cNvCxnSpPr>
          <p:nvPr/>
        </p:nvCxnSpPr>
        <p:spPr>
          <a:xfrm flipV="1">
            <a:off x="1416683" y="4145543"/>
            <a:ext cx="898811" cy="487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A6B5606-9292-4572-AE0B-7BF7BE085DFC}"/>
              </a:ext>
            </a:extLst>
          </p:cNvPr>
          <p:cNvCxnSpPr>
            <a:cxnSpLocks/>
          </p:cNvCxnSpPr>
          <p:nvPr/>
        </p:nvCxnSpPr>
        <p:spPr>
          <a:xfrm flipV="1">
            <a:off x="1371257" y="2493837"/>
            <a:ext cx="884840" cy="1100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295FAD-B85F-41EE-BE7C-218BECA1EB20}"/>
              </a:ext>
            </a:extLst>
          </p:cNvPr>
          <p:cNvCxnSpPr>
            <a:cxnSpLocks/>
          </p:cNvCxnSpPr>
          <p:nvPr/>
        </p:nvCxnSpPr>
        <p:spPr>
          <a:xfrm>
            <a:off x="1609723" y="5349084"/>
            <a:ext cx="705771" cy="177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5">
            <a:extLst>
              <a:ext uri="{FF2B5EF4-FFF2-40B4-BE49-F238E27FC236}">
                <a16:creationId xmlns:a16="http://schemas.microsoft.com/office/drawing/2014/main" id="{150887DE-AA70-47CA-B7E4-188037684699}"/>
              </a:ext>
            </a:extLst>
          </p:cNvPr>
          <p:cNvSpPr txBox="1"/>
          <p:nvPr/>
        </p:nvSpPr>
        <p:spPr>
          <a:xfrm>
            <a:off x="587227" y="3558599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04429112-15DF-48F5-820D-3A4E5BD8331A}"/>
              </a:ext>
            </a:extLst>
          </p:cNvPr>
          <p:cNvSpPr txBox="1"/>
          <p:nvPr/>
        </p:nvSpPr>
        <p:spPr>
          <a:xfrm>
            <a:off x="535632" y="4435438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8385AC53-E0FC-4251-8BE7-79C236CFA1A6}"/>
              </a:ext>
            </a:extLst>
          </p:cNvPr>
          <p:cNvSpPr txBox="1"/>
          <p:nvPr/>
        </p:nvSpPr>
        <p:spPr>
          <a:xfrm>
            <a:off x="587227" y="5087474"/>
            <a:ext cx="1022496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86C332-80B6-4A61-B2CE-84415532628A}"/>
              </a:ext>
            </a:extLst>
          </p:cNvPr>
          <p:cNvSpPr txBox="1"/>
          <p:nvPr/>
        </p:nvSpPr>
        <p:spPr>
          <a:xfrm rot="16200000">
            <a:off x="7904526" y="2570051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C2426D-719A-4E6C-8D14-B256A6ABBC05}"/>
              </a:ext>
            </a:extLst>
          </p:cNvPr>
          <p:cNvSpPr txBox="1"/>
          <p:nvPr/>
        </p:nvSpPr>
        <p:spPr>
          <a:xfrm rot="16200000">
            <a:off x="3650805" y="2544029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165A6-675C-4E87-86A4-1B3C3478C161}"/>
              </a:ext>
            </a:extLst>
          </p:cNvPr>
          <p:cNvSpPr txBox="1"/>
          <p:nvPr/>
        </p:nvSpPr>
        <p:spPr>
          <a:xfrm>
            <a:off x="5405325" y="4751181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7D32F5-731F-418C-A302-D0812919CE08}"/>
              </a:ext>
            </a:extLst>
          </p:cNvPr>
          <p:cNvSpPr txBox="1"/>
          <p:nvPr/>
        </p:nvSpPr>
        <p:spPr>
          <a:xfrm>
            <a:off x="5409332" y="3254959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9F2437-4BFE-4EE8-918B-2ECEDA5DE125}"/>
              </a:ext>
            </a:extLst>
          </p:cNvPr>
          <p:cNvSpPr txBox="1"/>
          <p:nvPr/>
        </p:nvSpPr>
        <p:spPr>
          <a:xfrm>
            <a:off x="9640334" y="4751181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A49C4-98E6-4692-9F1E-2C4AA9A5F771}"/>
              </a:ext>
            </a:extLst>
          </p:cNvPr>
          <p:cNvSpPr txBox="1"/>
          <p:nvPr/>
        </p:nvSpPr>
        <p:spPr>
          <a:xfrm>
            <a:off x="9640334" y="3254959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B4B4B5-C1ED-446C-A9F9-3992670F3026}"/>
              </a:ext>
            </a:extLst>
          </p:cNvPr>
          <p:cNvSpPr txBox="1"/>
          <p:nvPr/>
        </p:nvSpPr>
        <p:spPr>
          <a:xfrm rot="16200000">
            <a:off x="7904526" y="4052811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F90F05-D639-4527-ACDA-D3841640F41B}"/>
              </a:ext>
            </a:extLst>
          </p:cNvPr>
          <p:cNvSpPr txBox="1"/>
          <p:nvPr/>
        </p:nvSpPr>
        <p:spPr>
          <a:xfrm rot="16200000">
            <a:off x="3650805" y="4026789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519073-944D-47AF-935B-E6087C324B11}"/>
              </a:ext>
            </a:extLst>
          </p:cNvPr>
          <p:cNvSpPr txBox="1"/>
          <p:nvPr/>
        </p:nvSpPr>
        <p:spPr>
          <a:xfrm rot="16200000">
            <a:off x="7904527" y="5583859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DD969B-F292-4660-9F65-B287D579F886}"/>
              </a:ext>
            </a:extLst>
          </p:cNvPr>
          <p:cNvSpPr txBox="1"/>
          <p:nvPr/>
        </p:nvSpPr>
        <p:spPr>
          <a:xfrm rot="16200000">
            <a:off x="3650805" y="5557837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865605-5E07-4C06-A437-8CF17ED31E84}"/>
              </a:ext>
            </a:extLst>
          </p:cNvPr>
          <p:cNvSpPr txBox="1"/>
          <p:nvPr/>
        </p:nvSpPr>
        <p:spPr>
          <a:xfrm>
            <a:off x="5405325" y="6258077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12F8AF-ABD1-4A21-B398-5D5108A613AE}"/>
              </a:ext>
            </a:extLst>
          </p:cNvPr>
          <p:cNvSpPr txBox="1"/>
          <p:nvPr/>
        </p:nvSpPr>
        <p:spPr>
          <a:xfrm>
            <a:off x="9644341" y="6258077"/>
            <a:ext cx="57098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9533074" y="6633376"/>
            <a:ext cx="26589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49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54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4712AC-1FCA-44F5-806A-1A60604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05722"/>
              </p:ext>
            </p:extLst>
          </p:nvPr>
        </p:nvGraphicFramePr>
        <p:xfrm>
          <a:off x="2030301" y="864193"/>
          <a:ext cx="9918713" cy="5364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01305">
                  <a:extLst>
                    <a:ext uri="{9D8B030D-6E8A-4147-A177-3AD203B41FA5}">
                      <a16:colId xmlns:a16="http://schemas.microsoft.com/office/drawing/2014/main" val="4291040024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911794881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32625895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065111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SP263+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(45%; 278/614)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3483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SP263+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(30%; 182/614)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9023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SP263-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(24%; 147/614)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7319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6E8A72D-5F25-4D93-9E79-7A017C129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58380"/>
              </p:ext>
            </p:extLst>
          </p:nvPr>
        </p:nvGraphicFramePr>
        <p:xfrm>
          <a:off x="8199799" y="1230463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(0.52, 0.97)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7506F1D-FAD2-4212-86EE-07BBD9369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07806"/>
              </p:ext>
            </p:extLst>
          </p:nvPr>
        </p:nvGraphicFramePr>
        <p:xfrm>
          <a:off x="3949858" y="1234527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m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(0.47, 0.79)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041685-CD77-4FA2-BA68-ADAF9681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7" y="252407"/>
            <a:ext cx="11610437" cy="479208"/>
          </a:xfrm>
        </p:spPr>
        <p:txBody>
          <a:bodyPr anchor="ctr">
            <a:noAutofit/>
          </a:bodyPr>
          <a:lstStyle/>
          <a:p>
            <a:r>
              <a:rPr lang="en-US" sz="2600" dirty="0" err="1">
                <a:latin typeface="+mj-lt"/>
              </a:rPr>
              <a:t>Klinické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výsledky</a:t>
            </a:r>
            <a:r>
              <a:rPr lang="en-US" sz="2600" dirty="0">
                <a:latin typeface="+mj-lt"/>
              </a:rPr>
              <a:t> u BEP </a:t>
            </a:r>
            <a:r>
              <a:rPr lang="en-US" sz="2600" dirty="0" err="1">
                <a:latin typeface="+mj-lt"/>
              </a:rPr>
              <a:t>subpopulace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smtClean="0">
                <a:latin typeface="+mj-lt"/>
              </a:rPr>
              <a:t>                                                               dle</a:t>
            </a:r>
            <a:r>
              <a:rPr lang="en-US" sz="2600" dirty="0" smtClean="0">
                <a:latin typeface="+mj-lt"/>
              </a:rPr>
              <a:t> SP142</a:t>
            </a:r>
            <a:r>
              <a:rPr lang="cs-CZ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dirty="0">
                <a:latin typeface="+mj-lt"/>
              </a:rPr>
              <a:t>IC 1%) a SP263 (IC 1%)</a:t>
            </a:r>
            <a:r>
              <a:rPr lang="cs-CZ" sz="2600" dirty="0">
                <a:latin typeface="+mj-lt"/>
              </a:rPr>
              <a:t> </a:t>
            </a:r>
            <a:r>
              <a:rPr lang="cs-CZ" sz="2500" baseline="30000" dirty="0">
                <a:solidFill>
                  <a:srgbClr val="830065"/>
                </a:solidFill>
              </a:rPr>
              <a:t>1</a:t>
            </a:r>
            <a:endParaRPr lang="en-US" sz="2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99AF02-ED36-4F8A-8EE5-3C721B254E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80" y="6336250"/>
            <a:ext cx="9520865" cy="451404"/>
          </a:xfrm>
        </p:spPr>
        <p:txBody>
          <a:bodyPr>
            <a:noAutofit/>
          </a:bodyPr>
          <a:lstStyle/>
          <a:p>
            <a:r>
              <a:rPr lang="en-US" sz="800" dirty="0"/>
              <a:t>Double positive: SP142 IC ≥ 1%, SP263 IC ≥ 1%; single positive: SP142 IC &lt; 1%, SP263 IC ≥ 1%; double negative: SP142 IC &lt; 1%, SP263 IC &lt; 1%. </a:t>
            </a:r>
          </a:p>
          <a:p>
            <a:r>
              <a:rPr lang="en-US" sz="800" dirty="0"/>
              <a:t>HR adjusted for prior taxanes, presence of liver metastases, age and ECOG PS.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1C6A2E3-D461-4A85-98EF-CF65192D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05641"/>
              </p:ext>
            </p:extLst>
          </p:nvPr>
        </p:nvGraphicFramePr>
        <p:xfrm>
          <a:off x="3949858" y="317829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(0.49, 0.94)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091D61D9-290F-45DC-A551-26B4D050B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03447"/>
              </p:ext>
            </p:extLst>
          </p:nvPr>
        </p:nvGraphicFramePr>
        <p:xfrm>
          <a:off x="8199799" y="317829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 (0.58, 1.29)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3F51970-F6EB-480A-A83D-F9FC5F3F9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00422"/>
              </p:ext>
            </p:extLst>
          </p:nvPr>
        </p:nvGraphicFramePr>
        <p:xfrm>
          <a:off x="3949858" y="470006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 (0.79, 1.61)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D8949A93-6882-465D-815B-580C47B4D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71184"/>
              </p:ext>
            </p:extLst>
          </p:nvPr>
        </p:nvGraphicFramePr>
        <p:xfrm>
          <a:off x="8199799" y="470006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−2.6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(0.72, 1.68)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D781D8EB-E8C3-4456-843C-03FB2ADE7F6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32385" y="2863385"/>
            <a:ext cx="1869162" cy="1728266"/>
            <a:chOff x="4130212" y="6460736"/>
            <a:chExt cx="2969542" cy="286207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8192D38-EEDA-4F24-A355-8982F3BE0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7681" y="6460736"/>
              <a:ext cx="2862073" cy="2862074"/>
            </a:xfrm>
            <a:prstGeom prst="ellipse">
              <a:avLst/>
            </a:prstGeom>
            <a:solidFill>
              <a:srgbClr val="ED6B53">
                <a:alpha val="5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27CB83E-0D3A-4304-ABA3-5611B9CEF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212" y="6822040"/>
              <a:ext cx="2157984" cy="2157985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755E7CC7-DD24-45BE-BB46-BFEAB8B45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792" y="1951691"/>
            <a:ext cx="3107504" cy="1086553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9FA8F0A-7A39-4916-9D2E-93920D71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624" y="1951691"/>
            <a:ext cx="3107504" cy="1086553"/>
          </a:xfrm>
          <a:prstGeom prst="rect">
            <a:avLst/>
          </a:prstGeom>
        </p:spPr>
      </p:pic>
      <p:pic>
        <p:nvPicPr>
          <p:cNvPr id="19" name="Picture 18" descr="A picture containing indoor&#10;&#10;Description automatically generated">
            <a:extLst>
              <a:ext uri="{FF2B5EF4-FFF2-40B4-BE49-F238E27FC236}">
                <a16:creationId xmlns:a16="http://schemas.microsoft.com/office/drawing/2014/main" id="{2637031C-3BB2-48DE-82C0-D00A23B39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792" y="3440651"/>
            <a:ext cx="3107504" cy="1086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D1EEBC-8B99-48D5-A9B1-A26A84E3F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624" y="3440651"/>
            <a:ext cx="3107504" cy="1086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BA32F0-0C05-4E45-9C8E-35B12AB8B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792" y="4957448"/>
            <a:ext cx="3107504" cy="1086553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5113E526-5CC5-4FF0-AB08-399496990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7624" y="4957448"/>
            <a:ext cx="3107504" cy="108655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7103D3-BBB3-4D38-A6DA-CF54357785F0}"/>
              </a:ext>
            </a:extLst>
          </p:cNvPr>
          <p:cNvCxnSpPr>
            <a:cxnSpLocks/>
          </p:cNvCxnSpPr>
          <p:nvPr/>
        </p:nvCxnSpPr>
        <p:spPr>
          <a:xfrm flipV="1">
            <a:off x="1484949" y="3840729"/>
            <a:ext cx="898811" cy="487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E873BE-6BDC-4AD3-BA9C-4B009148C1A6}"/>
              </a:ext>
            </a:extLst>
          </p:cNvPr>
          <p:cNvCxnSpPr>
            <a:cxnSpLocks/>
          </p:cNvCxnSpPr>
          <p:nvPr/>
        </p:nvCxnSpPr>
        <p:spPr>
          <a:xfrm flipV="1">
            <a:off x="1439523" y="2189023"/>
            <a:ext cx="884840" cy="1100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9269A-9FCB-4A0B-AD3C-79EF22B2D1C2}"/>
              </a:ext>
            </a:extLst>
          </p:cNvPr>
          <p:cNvCxnSpPr>
            <a:cxnSpLocks/>
          </p:cNvCxnSpPr>
          <p:nvPr/>
        </p:nvCxnSpPr>
        <p:spPr>
          <a:xfrm>
            <a:off x="1677989" y="5044270"/>
            <a:ext cx="705771" cy="177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>
            <a:extLst>
              <a:ext uri="{FF2B5EF4-FFF2-40B4-BE49-F238E27FC236}">
                <a16:creationId xmlns:a16="http://schemas.microsoft.com/office/drawing/2014/main" id="{55F94234-6C89-4395-8140-16C5D4D86598}"/>
              </a:ext>
            </a:extLst>
          </p:cNvPr>
          <p:cNvSpPr txBox="1"/>
          <p:nvPr/>
        </p:nvSpPr>
        <p:spPr>
          <a:xfrm>
            <a:off x="655493" y="3253785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01C2F200-0E76-4B20-9841-171470F0BFE7}"/>
              </a:ext>
            </a:extLst>
          </p:cNvPr>
          <p:cNvSpPr txBox="1"/>
          <p:nvPr/>
        </p:nvSpPr>
        <p:spPr>
          <a:xfrm>
            <a:off x="549631" y="4126896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82981A69-421C-4BB3-84B4-C5155A8713F7}"/>
              </a:ext>
            </a:extLst>
          </p:cNvPr>
          <p:cNvSpPr txBox="1"/>
          <p:nvPr/>
        </p:nvSpPr>
        <p:spPr>
          <a:xfrm>
            <a:off x="655493" y="4782660"/>
            <a:ext cx="1022496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8F5AC3-0040-4347-8668-CAE65251501B}"/>
              </a:ext>
            </a:extLst>
          </p:cNvPr>
          <p:cNvSpPr txBox="1"/>
          <p:nvPr/>
        </p:nvSpPr>
        <p:spPr>
          <a:xfrm rot="16200000">
            <a:off x="7972792" y="2265237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1AC492-6288-4DD4-A8D8-EFA72AF6379E}"/>
              </a:ext>
            </a:extLst>
          </p:cNvPr>
          <p:cNvSpPr txBox="1"/>
          <p:nvPr/>
        </p:nvSpPr>
        <p:spPr>
          <a:xfrm rot="16200000">
            <a:off x="3719071" y="2239215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A64F6D-B888-4786-AD95-8DB02E60BFE8}"/>
              </a:ext>
            </a:extLst>
          </p:cNvPr>
          <p:cNvSpPr txBox="1"/>
          <p:nvPr/>
        </p:nvSpPr>
        <p:spPr>
          <a:xfrm>
            <a:off x="5477599" y="4446367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7B7E99-BF2F-4FFD-85E8-260DE3180676}"/>
              </a:ext>
            </a:extLst>
          </p:cNvPr>
          <p:cNvSpPr txBox="1"/>
          <p:nvPr/>
        </p:nvSpPr>
        <p:spPr>
          <a:xfrm>
            <a:off x="5477599" y="2950145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09BD93-7F47-418B-99FD-806B2D29E486}"/>
              </a:ext>
            </a:extLst>
          </p:cNvPr>
          <p:cNvSpPr txBox="1"/>
          <p:nvPr/>
        </p:nvSpPr>
        <p:spPr>
          <a:xfrm>
            <a:off x="9712607" y="4446367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FA16F0-B1A5-4437-8086-8283050097CE}"/>
              </a:ext>
            </a:extLst>
          </p:cNvPr>
          <p:cNvSpPr txBox="1"/>
          <p:nvPr/>
        </p:nvSpPr>
        <p:spPr>
          <a:xfrm>
            <a:off x="9708600" y="2950145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DEC5F-D6DD-4923-B0C6-8A3FE70B4A29}"/>
              </a:ext>
            </a:extLst>
          </p:cNvPr>
          <p:cNvSpPr txBox="1"/>
          <p:nvPr/>
        </p:nvSpPr>
        <p:spPr>
          <a:xfrm rot="16200000">
            <a:off x="7972792" y="3747997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746BA-814A-49EE-B765-EBAC7E310AFE}"/>
              </a:ext>
            </a:extLst>
          </p:cNvPr>
          <p:cNvSpPr txBox="1"/>
          <p:nvPr/>
        </p:nvSpPr>
        <p:spPr>
          <a:xfrm rot="16200000">
            <a:off x="3719071" y="3721975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CD70E3-27F7-49B2-A067-E4851EDD6F64}"/>
              </a:ext>
            </a:extLst>
          </p:cNvPr>
          <p:cNvSpPr txBox="1"/>
          <p:nvPr/>
        </p:nvSpPr>
        <p:spPr>
          <a:xfrm rot="16200000">
            <a:off x="7972792" y="5279045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969673-3710-43BD-B30C-1D9D63E98023}"/>
              </a:ext>
            </a:extLst>
          </p:cNvPr>
          <p:cNvSpPr txBox="1"/>
          <p:nvPr/>
        </p:nvSpPr>
        <p:spPr>
          <a:xfrm rot="16200000">
            <a:off x="3719071" y="5253023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9257E3-26DC-4AC3-93E4-D90B9D7D7807}"/>
              </a:ext>
            </a:extLst>
          </p:cNvPr>
          <p:cNvSpPr txBox="1"/>
          <p:nvPr/>
        </p:nvSpPr>
        <p:spPr>
          <a:xfrm>
            <a:off x="5473591" y="5953263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583614-08F6-4DE0-8C9F-82D1EDC1565D}"/>
              </a:ext>
            </a:extLst>
          </p:cNvPr>
          <p:cNvSpPr txBox="1"/>
          <p:nvPr/>
        </p:nvSpPr>
        <p:spPr>
          <a:xfrm>
            <a:off x="9708600" y="5953263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9520865" y="6656780"/>
            <a:ext cx="2958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40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33629"/>
            <a:ext cx="1304248" cy="792088"/>
          </a:xfrm>
          <a:prstGeom prst="rect">
            <a:avLst/>
          </a:prstGeom>
        </p:spPr>
      </p:pic>
      <p:sp>
        <p:nvSpPr>
          <p:cNvPr id="54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2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09" y="898496"/>
            <a:ext cx="11349329" cy="4151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baseline="30000" dirty="0" smtClean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0" dirty="0"/>
              <a:t>Klinický přínos kombinace </a:t>
            </a:r>
            <a:r>
              <a:rPr lang="cs-CZ" sz="1600" b="0" dirty="0" err="1" smtClean="0"/>
              <a:t>atezolizumab</a:t>
            </a:r>
            <a:r>
              <a:rPr lang="cs-CZ" sz="1600" b="0" dirty="0" smtClean="0"/>
              <a:t> </a:t>
            </a:r>
            <a:r>
              <a:rPr lang="cs-CZ" sz="1600" b="0" dirty="0"/>
              <a:t>+ </a:t>
            </a:r>
            <a:r>
              <a:rPr lang="cs-CZ" sz="1600" b="0" dirty="0" err="1"/>
              <a:t>nab-paklitaxel</a:t>
            </a:r>
            <a:r>
              <a:rPr lang="cs-CZ" sz="1600" b="0" dirty="0"/>
              <a:t> je potvrzen pro pacienty s expresí PD-L1 </a:t>
            </a:r>
            <a:r>
              <a:rPr lang="cs-CZ" sz="1600" b="0" dirty="0" smtClean="0"/>
              <a:t>na IC </a:t>
            </a:r>
            <a:r>
              <a:rPr lang="cs-CZ" sz="1600" b="0" dirty="0"/>
              <a:t>stanovenou pomocí testu VENTANA SP142.</a:t>
            </a:r>
            <a:r>
              <a:rPr lang="cs-CZ" sz="1600" baseline="30000" dirty="0">
                <a:solidFill>
                  <a:srgbClr val="830065"/>
                </a:solidFill>
              </a:rPr>
              <a:t> 1</a:t>
            </a:r>
            <a:endParaRPr lang="cs-CZ" sz="1600" b="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0" dirty="0" err="1" smtClean="0"/>
              <a:t>Klinická</a:t>
            </a:r>
            <a:r>
              <a:rPr lang="en-US" sz="1600" b="0" dirty="0" smtClean="0"/>
              <a:t> </a:t>
            </a:r>
            <a:r>
              <a:rPr lang="en-US" sz="1600" b="0" dirty="0" err="1"/>
              <a:t>aktivita</a:t>
            </a:r>
            <a:r>
              <a:rPr lang="en-US" sz="1600" b="0" dirty="0"/>
              <a:t> </a:t>
            </a:r>
            <a:r>
              <a:rPr lang="en-US" sz="1600" b="0" dirty="0" err="1"/>
              <a:t>byla</a:t>
            </a:r>
            <a:r>
              <a:rPr lang="en-US" sz="1600" b="0" dirty="0"/>
              <a:t> </a:t>
            </a:r>
            <a:r>
              <a:rPr lang="en-US" sz="1600" b="0" dirty="0" err="1"/>
              <a:t>pozorována</a:t>
            </a:r>
            <a:r>
              <a:rPr lang="en-US" sz="1600" b="0" dirty="0"/>
              <a:t> v </a:t>
            </a:r>
            <a:r>
              <a:rPr lang="en-US" sz="1600" b="0" dirty="0" err="1"/>
              <a:t>podskupině</a:t>
            </a:r>
            <a:r>
              <a:rPr lang="en-US" sz="1600" b="0" dirty="0"/>
              <a:t> </a:t>
            </a:r>
            <a:r>
              <a:rPr lang="en-US" sz="1600" b="0" dirty="0" smtClean="0"/>
              <a:t>PD-L1 </a:t>
            </a:r>
            <a:r>
              <a:rPr lang="cs-CZ" sz="1600" b="0" dirty="0" smtClean="0"/>
              <a:t>pozitivních pacientů dle testu VENTANA SP142</a:t>
            </a:r>
            <a:r>
              <a:rPr lang="en-US" sz="1600" b="0" dirty="0" smtClean="0"/>
              <a:t> </a:t>
            </a:r>
            <a:r>
              <a:rPr lang="cs-CZ" sz="1600" b="0" dirty="0" smtClean="0"/>
              <a:t>                                         </a:t>
            </a:r>
            <a:r>
              <a:rPr lang="en-US" sz="1600" b="0" dirty="0" smtClean="0"/>
              <a:t>bez </a:t>
            </a:r>
            <a:r>
              <a:rPr lang="en-US" sz="1600" b="0" dirty="0" err="1"/>
              <a:t>ohledu</a:t>
            </a:r>
            <a:r>
              <a:rPr lang="en-US" sz="1600" b="0" dirty="0"/>
              <a:t> </a:t>
            </a:r>
            <a:r>
              <a:rPr lang="cs-CZ" sz="1600" b="0" dirty="0" smtClean="0"/>
              <a:t>na původ </a:t>
            </a:r>
            <a:r>
              <a:rPr lang="en-US" sz="1600" b="0" dirty="0" err="1" smtClean="0"/>
              <a:t>vzork</a:t>
            </a:r>
            <a:r>
              <a:rPr lang="cs-CZ" sz="1600" b="0" dirty="0" smtClean="0"/>
              <a:t>u - </a:t>
            </a:r>
            <a:r>
              <a:rPr lang="cs-CZ" sz="1600" dirty="0" smtClean="0"/>
              <a:t>benefit u vzorku</a:t>
            </a:r>
            <a:r>
              <a:rPr lang="en-US" sz="1600" dirty="0" smtClean="0"/>
              <a:t> </a:t>
            </a:r>
            <a:r>
              <a:rPr lang="en-US" sz="1600" dirty="0"/>
              <a:t>z </a:t>
            </a:r>
            <a:r>
              <a:rPr lang="en-US" sz="1600" dirty="0" err="1"/>
              <a:t>primárního</a:t>
            </a:r>
            <a:r>
              <a:rPr lang="en-US" sz="1600" dirty="0"/>
              <a:t> </a:t>
            </a:r>
            <a:r>
              <a:rPr lang="en-US" sz="1600" dirty="0" err="1"/>
              <a:t>nádoru</a:t>
            </a:r>
            <a:r>
              <a:rPr lang="en-US" sz="1600" dirty="0"/>
              <a:t> </a:t>
            </a:r>
            <a:r>
              <a:rPr lang="cs-CZ" sz="16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metastatické</a:t>
            </a:r>
            <a:r>
              <a:rPr lang="en-US" sz="1600" dirty="0"/>
              <a:t> </a:t>
            </a:r>
            <a:r>
              <a:rPr lang="en-US" sz="1600" dirty="0" err="1" smtClean="0"/>
              <a:t>tkáně</a:t>
            </a:r>
            <a:r>
              <a:rPr lang="cs-CZ" sz="1600" b="0" baseline="30000" dirty="0" smtClean="0"/>
              <a:t>1</a:t>
            </a:r>
            <a:endParaRPr lang="en-US" sz="1600" b="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/>
              <a:t>Celkové </a:t>
            </a:r>
            <a:r>
              <a:rPr lang="en-US" sz="1600" b="0" dirty="0" err="1" smtClean="0"/>
              <a:t>procento</a:t>
            </a:r>
            <a:r>
              <a:rPr lang="en-US" sz="1600" b="0" dirty="0" smtClean="0"/>
              <a:t> </a:t>
            </a:r>
            <a:r>
              <a:rPr lang="en-US" sz="1600" b="0" dirty="0" err="1"/>
              <a:t>shody</a:t>
            </a:r>
            <a:r>
              <a:rPr lang="en-US" sz="1600" b="0" dirty="0"/>
              <a:t> </a:t>
            </a:r>
            <a:r>
              <a:rPr lang="en-US" sz="1600" b="0" dirty="0" smtClean="0"/>
              <a:t>64</a:t>
            </a:r>
            <a:r>
              <a:rPr lang="en-US" sz="1600" b="0" dirty="0"/>
              <a:t>% (22C3) a 69% (SP263</a:t>
            </a:r>
            <a:r>
              <a:rPr lang="en-US" sz="1600" b="0" dirty="0" smtClean="0"/>
              <a:t>)</a:t>
            </a:r>
            <a:r>
              <a:rPr lang="cs-CZ" sz="1600" b="0" dirty="0" smtClean="0"/>
              <a:t> s testem SP142 ukázalo, že testy</a:t>
            </a:r>
            <a:r>
              <a:rPr lang="en-US" sz="1600" b="0" dirty="0" smtClean="0"/>
              <a:t> </a:t>
            </a:r>
            <a:r>
              <a:rPr lang="en-US" sz="1600" dirty="0"/>
              <a:t>NEJSOU EKVIVALENTNÍ </a:t>
            </a:r>
            <a:r>
              <a:rPr lang="cs-CZ" sz="1600" b="0" baseline="30000" dirty="0" smtClean="0"/>
              <a:t>1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/>
              <a:t>PD-L1 </a:t>
            </a:r>
            <a:r>
              <a:rPr lang="cs-CZ" sz="1600" b="0" dirty="0"/>
              <a:t>IHC testy 22C3 a SP263 identifikují širší populaci pacientů při hodnocení pozitivity exprese PD-L1 za použití standardních mezních hodnot (22C3 (CPS </a:t>
            </a:r>
            <a:r>
              <a:rPr lang="en-US" sz="1600" b="0" dirty="0"/>
              <a:t>≥ </a:t>
            </a:r>
            <a:r>
              <a:rPr lang="cs-CZ" sz="1600" b="0" dirty="0" smtClean="0"/>
              <a:t>1</a:t>
            </a:r>
            <a:r>
              <a:rPr lang="cs-CZ" sz="1600" b="0" dirty="0"/>
              <a:t>) a SP263 (</a:t>
            </a:r>
            <a:r>
              <a:rPr lang="cs-CZ" sz="1600" b="0" dirty="0" smtClean="0"/>
              <a:t>IC </a:t>
            </a:r>
            <a:r>
              <a:rPr lang="en-US" sz="1600" b="0" dirty="0"/>
              <a:t>≥</a:t>
            </a:r>
            <a:r>
              <a:rPr lang="cs-CZ" sz="1600" b="0" dirty="0" smtClean="0"/>
              <a:t> </a:t>
            </a:r>
            <a:r>
              <a:rPr lang="cs-CZ" sz="1600" b="0" dirty="0"/>
              <a:t>1</a:t>
            </a:r>
            <a:r>
              <a:rPr lang="cs-CZ" sz="1600" b="0" dirty="0" smtClean="0"/>
              <a:t>%))</a:t>
            </a:r>
            <a:r>
              <a:rPr lang="cs-CZ" sz="1600" baseline="30000" dirty="0">
                <a:solidFill>
                  <a:srgbClr val="830065"/>
                </a:solidFill>
              </a:rPr>
              <a:t> </a:t>
            </a:r>
            <a:r>
              <a:rPr lang="cs-CZ" sz="1600" baseline="30000" dirty="0" smtClean="0">
                <a:solidFill>
                  <a:srgbClr val="830065"/>
                </a:solidFill>
              </a:rPr>
              <a:t>1</a:t>
            </a:r>
          </a:p>
          <a:p>
            <a:pPr>
              <a:spcAft>
                <a:spcPts val="800"/>
              </a:spcAft>
            </a:pPr>
            <a:endParaRPr lang="cs-CZ" sz="1600" b="0" dirty="0" smtClean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Stanovení</a:t>
            </a:r>
            <a:r>
              <a:rPr lang="en-US" sz="1600" dirty="0" smtClean="0"/>
              <a:t> </a:t>
            </a:r>
            <a:r>
              <a:rPr lang="en-US" sz="1600" dirty="0" err="1"/>
              <a:t>exprese</a:t>
            </a:r>
            <a:r>
              <a:rPr lang="en-US" sz="1600" dirty="0"/>
              <a:t> PD-L1 ≥ 1 % </a:t>
            </a:r>
            <a:r>
              <a:rPr lang="en-US" sz="1600" dirty="0" err="1"/>
              <a:t>testem</a:t>
            </a:r>
            <a:r>
              <a:rPr lang="en-US" sz="1600" dirty="0"/>
              <a:t> VENTANA SP142 </a:t>
            </a:r>
            <a:r>
              <a:rPr lang="en-US" sz="1600" dirty="0" err="1"/>
              <a:t>nejpřesněji</a:t>
            </a:r>
            <a:r>
              <a:rPr lang="en-US" sz="1600" dirty="0"/>
              <a:t> </a:t>
            </a:r>
            <a:r>
              <a:rPr lang="en-US" sz="1600" dirty="0" err="1"/>
              <a:t>definuje</a:t>
            </a:r>
            <a:r>
              <a:rPr lang="en-US" sz="1600" dirty="0"/>
              <a:t> </a:t>
            </a:r>
            <a:r>
              <a:rPr lang="en-US" sz="1600" dirty="0" err="1"/>
              <a:t>pacienty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mohou</a:t>
            </a:r>
            <a:r>
              <a:rPr lang="en-US" sz="1600" dirty="0"/>
              <a:t> </a:t>
            </a:r>
            <a:r>
              <a:rPr lang="en-US" sz="1600" dirty="0" err="1"/>
              <a:t>mít</a:t>
            </a:r>
            <a:r>
              <a:rPr lang="en-US" sz="1600" dirty="0"/>
              <a:t> </a:t>
            </a:r>
            <a:r>
              <a:rPr lang="en-US" sz="1600" dirty="0" err="1"/>
              <a:t>prospěch</a:t>
            </a:r>
            <a:r>
              <a:rPr lang="en-US" sz="1600" dirty="0"/>
              <a:t> z </a:t>
            </a:r>
            <a:r>
              <a:rPr lang="en-US" sz="1600" dirty="0" err="1"/>
              <a:t>léčby</a:t>
            </a:r>
            <a:r>
              <a:rPr lang="en-US" sz="1600" dirty="0"/>
              <a:t> </a:t>
            </a:r>
            <a:r>
              <a:rPr lang="en-US" sz="1600" dirty="0" err="1"/>
              <a:t>kombinací</a:t>
            </a:r>
            <a:r>
              <a:rPr lang="en-US" sz="1600" dirty="0"/>
              <a:t> </a:t>
            </a:r>
            <a:r>
              <a:rPr lang="cs-CZ" sz="1600" dirty="0" err="1" smtClean="0"/>
              <a:t>atezolizumab</a:t>
            </a:r>
            <a:r>
              <a:rPr lang="en-US" sz="1600" dirty="0" smtClean="0"/>
              <a:t> +</a:t>
            </a:r>
            <a:r>
              <a:rPr lang="cs-CZ" sz="1600" dirty="0" smtClean="0"/>
              <a:t>nab-paklitaxel</a:t>
            </a:r>
            <a:r>
              <a:rPr lang="cs-CZ" sz="1600" baseline="30000" dirty="0" smtClean="0"/>
              <a:t>1</a:t>
            </a:r>
            <a:endParaRPr lang="cs-CZ" sz="1600" baseline="30000" dirty="0"/>
          </a:p>
          <a:p>
            <a:pPr>
              <a:spcAft>
                <a:spcPts val="8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</a:pPr>
            <a:endParaRPr lang="en-US" sz="16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642556"/>
            <a:ext cx="116502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>
                <a:solidFill>
                  <a:srgbClr val="000000"/>
                </a:solidFill>
              </a:rPr>
              <a:t>Rugo</a:t>
            </a:r>
            <a:r>
              <a:rPr lang="en-US" sz="800" dirty="0">
                <a:solidFill>
                  <a:srgbClr val="000000"/>
                </a:solidFill>
              </a:rPr>
              <a:t> et al. Abstract 6571 IMpassion130 PD-L1 IHC</a:t>
            </a:r>
            <a:endParaRPr lang="en-US" sz="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07817" y="4006735"/>
            <a:ext cx="11442421" cy="15378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cs-CZ" dirty="0" err="1" smtClean="0">
              <a:ln>
                <a:solidFill>
                  <a:srgbClr val="830065"/>
                </a:solidFill>
              </a:ln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0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5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328" y="692696"/>
            <a:ext cx="11810777" cy="5904656"/>
          </a:xfrm>
        </p:spPr>
        <p:txBody>
          <a:bodyPr/>
          <a:lstStyle/>
          <a:p>
            <a:r>
              <a:rPr lang="en-US" sz="800" b="1" dirty="0" err="1"/>
              <a:t>Zkrácená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 TECENTRIQ 840 mg a 1200 mg </a:t>
            </a:r>
            <a:r>
              <a:rPr lang="en-US" sz="800" b="1" dirty="0" err="1"/>
              <a:t>koncentrát</a:t>
            </a:r>
            <a:r>
              <a:rPr lang="en-US" sz="800" b="1" dirty="0"/>
              <a:t> pro </a:t>
            </a:r>
            <a:r>
              <a:rPr lang="en-US" sz="800" b="1" dirty="0" err="1"/>
              <a:t>infuzní</a:t>
            </a:r>
            <a:r>
              <a:rPr lang="en-US" sz="800" b="1" dirty="0"/>
              <a:t> </a:t>
            </a:r>
            <a:r>
              <a:rPr lang="en-US" sz="800" b="1" dirty="0" err="1"/>
              <a:t>roztok</a:t>
            </a:r>
            <a:r>
              <a:rPr lang="en-US" sz="800" b="1" dirty="0"/>
              <a:t>.</a:t>
            </a:r>
            <a:r>
              <a:rPr lang="en-US" sz="800" dirty="0"/>
              <a:t> </a:t>
            </a:r>
            <a:r>
              <a:rPr lang="en-US" sz="800" b="1" dirty="0" err="1"/>
              <a:t>Účinná</a:t>
            </a:r>
            <a:r>
              <a:rPr lang="en-US" sz="800" b="1" dirty="0"/>
              <a:t> </a:t>
            </a:r>
            <a:r>
              <a:rPr lang="en-US" sz="800" b="1" dirty="0" err="1"/>
              <a:t>látka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atezolizumabum</a:t>
            </a:r>
            <a:r>
              <a:rPr lang="en-US" sz="800" dirty="0"/>
              <a:t>. </a:t>
            </a:r>
            <a:r>
              <a:rPr lang="en-US" sz="800" b="1" dirty="0" err="1"/>
              <a:t>Indikace</a:t>
            </a:r>
            <a:r>
              <a:rPr lang="en-US" sz="800" dirty="0"/>
              <a:t>: </a:t>
            </a:r>
            <a:r>
              <a:rPr lang="en-US" sz="800" i="1" u="sng" dirty="0" err="1"/>
              <a:t>Uroteliální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dirty="0"/>
              <a:t>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uroteliálním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(UK)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předchozí</a:t>
            </a:r>
            <a:r>
              <a:rPr lang="en-US" sz="800" dirty="0"/>
              <a:t> </a:t>
            </a:r>
            <a:r>
              <a:rPr lang="en-US" sz="800" dirty="0" err="1"/>
              <a:t>chemoterapii</a:t>
            </a:r>
            <a:r>
              <a:rPr lang="en-US" sz="800" dirty="0"/>
              <a:t> </a:t>
            </a:r>
            <a:r>
              <a:rPr lang="en-US" sz="800" dirty="0" err="1"/>
              <a:t>obsahující</a:t>
            </a:r>
            <a:r>
              <a:rPr lang="en-US" sz="800" dirty="0"/>
              <a:t> </a:t>
            </a:r>
            <a:r>
              <a:rPr lang="en-US" sz="800" dirty="0" err="1"/>
              <a:t>platinu</a:t>
            </a:r>
            <a:r>
              <a:rPr lang="en-US" sz="800" dirty="0"/>
              <a:t>, </a:t>
            </a:r>
            <a:r>
              <a:rPr lang="en-US" sz="800" dirty="0" err="1"/>
              <a:t>nebo</a:t>
            </a:r>
            <a:r>
              <a:rPr lang="en-US" sz="800" dirty="0"/>
              <a:t>  u </a:t>
            </a:r>
            <a:r>
              <a:rPr lang="en-US" sz="800" dirty="0" err="1"/>
              <a:t>pacientů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jsou</a:t>
            </a:r>
            <a:r>
              <a:rPr lang="en-US" sz="800" dirty="0"/>
              <a:t> </a:t>
            </a:r>
            <a:r>
              <a:rPr lang="en-US" sz="800" dirty="0" err="1"/>
              <a:t>považováni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nezpůsobilé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cisplatinou</a:t>
            </a:r>
            <a:r>
              <a:rPr lang="en-US" sz="800" dirty="0"/>
              <a:t> a </a:t>
            </a:r>
            <a:r>
              <a:rPr lang="en-US" sz="800" dirty="0" err="1"/>
              <a:t>jejichž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expresi</a:t>
            </a:r>
            <a:r>
              <a:rPr lang="en-US" sz="800" dirty="0"/>
              <a:t> PD-L1 ≥ 5 %. *</a:t>
            </a:r>
            <a:r>
              <a:rPr lang="en-US" sz="800" i="1" u="sng" dirty="0" err="1"/>
              <a:t>Časné</a:t>
            </a:r>
            <a:r>
              <a:rPr lang="en-US" sz="800" i="1" u="sng" dirty="0"/>
              <a:t> stadium </a:t>
            </a:r>
            <a:r>
              <a:rPr lang="en-US" sz="800" i="1" u="sng" dirty="0" err="1"/>
              <a:t>nemalobuněčného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i="1" u="sng" dirty="0"/>
              <a:t> </a:t>
            </a:r>
            <a:r>
              <a:rPr lang="en-US" sz="800" i="1" u="sng" dirty="0" err="1"/>
              <a:t>plic</a:t>
            </a:r>
            <a:r>
              <a:rPr lang="en-US" sz="800" i="1" u="sng" dirty="0"/>
              <a:t> (NSCLC):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adjuvantní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NSCLC s </a:t>
            </a:r>
            <a:r>
              <a:rPr lang="en-US" sz="800" dirty="0" err="1"/>
              <a:t>vysokým</a:t>
            </a:r>
            <a:r>
              <a:rPr lang="en-US" sz="800" dirty="0"/>
              <a:t> </a:t>
            </a:r>
            <a:r>
              <a:rPr lang="en-US" sz="800" dirty="0" err="1"/>
              <a:t>rizikem</a:t>
            </a:r>
            <a:r>
              <a:rPr lang="en-US" sz="800" dirty="0"/>
              <a:t> </a:t>
            </a:r>
            <a:r>
              <a:rPr lang="en-US" sz="800" dirty="0" err="1"/>
              <a:t>rekurence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s </a:t>
            </a:r>
            <a:r>
              <a:rPr lang="en-US" sz="800" dirty="0" err="1"/>
              <a:t>expresí</a:t>
            </a:r>
            <a:r>
              <a:rPr lang="en-US" sz="800" dirty="0"/>
              <a:t> PD-L1 </a:t>
            </a:r>
            <a:r>
              <a:rPr lang="en-US" sz="800" dirty="0" err="1"/>
              <a:t>na</a:t>
            </a:r>
            <a:r>
              <a:rPr lang="en-US" sz="800" dirty="0"/>
              <a:t> ≥ 50 % </a:t>
            </a:r>
            <a:r>
              <a:rPr lang="en-US" sz="800" dirty="0" err="1"/>
              <a:t>nádorových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 (TC)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úplné</a:t>
            </a:r>
            <a:r>
              <a:rPr lang="en-US" sz="800" dirty="0"/>
              <a:t> </a:t>
            </a:r>
            <a:r>
              <a:rPr lang="en-US" sz="800" dirty="0" err="1"/>
              <a:t>resekci</a:t>
            </a:r>
            <a:r>
              <a:rPr lang="en-US" sz="800" dirty="0"/>
              <a:t> a </a:t>
            </a:r>
            <a:r>
              <a:rPr lang="en-US" sz="800" dirty="0" err="1"/>
              <a:t>chemoterapii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bázi</a:t>
            </a:r>
            <a:r>
              <a:rPr lang="en-US" sz="800" dirty="0"/>
              <a:t> </a:t>
            </a:r>
            <a:r>
              <a:rPr lang="en-US" sz="800" dirty="0" err="1"/>
              <a:t>platiny</a:t>
            </a:r>
            <a:r>
              <a:rPr lang="en-US" sz="800" dirty="0"/>
              <a:t> a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NSCLC s 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ALK. </a:t>
            </a:r>
            <a:r>
              <a:rPr lang="en-US" sz="800" i="1" u="sng" dirty="0" err="1"/>
              <a:t>Metastazující</a:t>
            </a:r>
            <a:r>
              <a:rPr lang="en-US" sz="800" i="1" u="sng" dirty="0"/>
              <a:t> NSCLC</a:t>
            </a:r>
            <a:r>
              <a:rPr lang="en-US" sz="800" u="sng" dirty="0"/>
              <a:t>:</a:t>
            </a:r>
            <a:r>
              <a:rPr lang="en-US" sz="800" dirty="0"/>
              <a:t> 1)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NSCLC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předchozí</a:t>
            </a:r>
            <a:r>
              <a:rPr lang="en-US" sz="800" dirty="0"/>
              <a:t> </a:t>
            </a:r>
            <a:r>
              <a:rPr lang="en-US" sz="800" dirty="0" err="1"/>
              <a:t>chemoterapii</a:t>
            </a:r>
            <a:r>
              <a:rPr lang="en-US" sz="800" dirty="0"/>
              <a:t>. </a:t>
            </a:r>
            <a:r>
              <a:rPr lang="en-US" sz="800" dirty="0" err="1"/>
              <a:t>Pacientům</a:t>
            </a:r>
            <a:r>
              <a:rPr lang="en-US" sz="800" dirty="0"/>
              <a:t> s NSCLC s 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také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cílená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podáním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. 2)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, 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neskvamózním</a:t>
            </a:r>
            <a:r>
              <a:rPr lang="en-US" sz="800" dirty="0"/>
              <a:t> NSCLC.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 je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, </a:t>
            </a:r>
            <a:r>
              <a:rPr lang="en-US" sz="800" dirty="0" err="1"/>
              <a:t>paklitaxelem</a:t>
            </a:r>
            <a:r>
              <a:rPr lang="en-US" sz="800" dirty="0"/>
              <a:t> a 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</a:t>
            </a:r>
            <a:r>
              <a:rPr lang="en-US" sz="800" dirty="0" err="1"/>
              <a:t>až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selhání</a:t>
            </a:r>
            <a:r>
              <a:rPr lang="en-US" sz="800" dirty="0"/>
              <a:t> </a:t>
            </a:r>
            <a:r>
              <a:rPr lang="en-US" sz="800" dirty="0" err="1"/>
              <a:t>vhodných</a:t>
            </a:r>
            <a:r>
              <a:rPr lang="en-US" sz="800" dirty="0"/>
              <a:t> </a:t>
            </a:r>
            <a:r>
              <a:rPr lang="en-US" sz="800" dirty="0" err="1"/>
              <a:t>možností</a:t>
            </a:r>
            <a:r>
              <a:rPr lang="en-US" sz="800" dirty="0"/>
              <a:t> </a:t>
            </a:r>
            <a:r>
              <a:rPr lang="en-US" sz="800" dirty="0" err="1"/>
              <a:t>cílené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i="1" dirty="0"/>
              <a:t>.</a:t>
            </a:r>
            <a:r>
              <a:rPr lang="en-US" sz="800" dirty="0"/>
              <a:t> 3)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nab-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neskvamózním</a:t>
            </a:r>
            <a:r>
              <a:rPr lang="en-US" sz="800" dirty="0"/>
              <a:t> NSCLC bez </a:t>
            </a:r>
            <a:r>
              <a:rPr lang="en-US" sz="800" dirty="0" err="1"/>
              <a:t>aktivačních</a:t>
            </a:r>
            <a:r>
              <a:rPr lang="en-US" sz="800" dirty="0"/>
              <a:t> </a:t>
            </a:r>
            <a:r>
              <a:rPr lang="en-US" sz="800" dirty="0" err="1"/>
              <a:t>mutací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bez </a:t>
            </a:r>
            <a:r>
              <a:rPr lang="en-US" sz="800" dirty="0" err="1"/>
              <a:t>přestavby</a:t>
            </a:r>
            <a:r>
              <a:rPr lang="en-US" sz="800" dirty="0"/>
              <a:t> ALK. 4)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nemalobuněčným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plic</a:t>
            </a:r>
            <a:r>
              <a:rPr lang="en-US" sz="800" dirty="0"/>
              <a:t> (NSCLC),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s </a:t>
            </a:r>
            <a:r>
              <a:rPr lang="en-US" sz="800" dirty="0" err="1"/>
              <a:t>expresí</a:t>
            </a:r>
            <a:r>
              <a:rPr lang="en-US" sz="800" dirty="0"/>
              <a:t> PD-L1 </a:t>
            </a:r>
            <a:r>
              <a:rPr lang="en-US" sz="800" dirty="0" err="1"/>
              <a:t>na</a:t>
            </a:r>
            <a:r>
              <a:rPr lang="en-US" sz="800" dirty="0"/>
              <a:t> ≥ 50 % TC </a:t>
            </a:r>
            <a:r>
              <a:rPr lang="en-US" sz="800" dirty="0" err="1"/>
              <a:t>nebo</a:t>
            </a:r>
            <a:r>
              <a:rPr lang="en-US" sz="800" dirty="0"/>
              <a:t> ≥ 10 % </a:t>
            </a:r>
            <a:r>
              <a:rPr lang="en-US" sz="800" dirty="0" err="1"/>
              <a:t>na</a:t>
            </a:r>
            <a:r>
              <a:rPr lang="en-US" sz="800" dirty="0"/>
              <a:t> tumor </a:t>
            </a:r>
            <a:r>
              <a:rPr lang="en-US" sz="800" dirty="0" err="1"/>
              <a:t>infiltrujících</a:t>
            </a:r>
            <a:r>
              <a:rPr lang="en-US" sz="800" dirty="0"/>
              <a:t> </a:t>
            </a:r>
            <a:r>
              <a:rPr lang="en-US" sz="800" dirty="0" err="1"/>
              <a:t>imunitních</a:t>
            </a:r>
            <a:r>
              <a:rPr lang="en-US" sz="800" dirty="0"/>
              <a:t> </a:t>
            </a:r>
            <a:r>
              <a:rPr lang="en-US" sz="800" dirty="0" err="1"/>
              <a:t>buňkách</a:t>
            </a:r>
            <a:r>
              <a:rPr lang="en-US" sz="800" dirty="0"/>
              <a:t> (IC) a 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NSCLC s 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ALK. </a:t>
            </a:r>
            <a:r>
              <a:rPr lang="en-US" sz="800" i="1" u="sng" dirty="0" err="1"/>
              <a:t>Malobuněčný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i="1" u="sng" dirty="0"/>
              <a:t> </a:t>
            </a:r>
            <a:r>
              <a:rPr lang="en-US" sz="800" i="1" u="sng" dirty="0" err="1"/>
              <a:t>plic</a:t>
            </a:r>
            <a:r>
              <a:rPr lang="en-US" sz="800" i="1" u="sng" dirty="0"/>
              <a:t>:</a:t>
            </a:r>
            <a:r>
              <a:rPr lang="en-US" sz="800" u="sng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karboplatinou</a:t>
            </a:r>
            <a:r>
              <a:rPr lang="en-US" sz="800" dirty="0"/>
              <a:t> a </a:t>
            </a:r>
            <a:r>
              <a:rPr lang="en-US" sz="800" dirty="0" err="1"/>
              <a:t>etoposidem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extenzivním</a:t>
            </a:r>
            <a:r>
              <a:rPr lang="en-US" sz="800" dirty="0"/>
              <a:t> </a:t>
            </a:r>
            <a:r>
              <a:rPr lang="en-US" sz="800" dirty="0" err="1"/>
              <a:t>stádiem</a:t>
            </a:r>
            <a:r>
              <a:rPr lang="en-US" sz="800" dirty="0"/>
              <a:t> </a:t>
            </a:r>
            <a:r>
              <a:rPr lang="en-US" sz="800" dirty="0" err="1"/>
              <a:t>malobuněčného</a:t>
            </a:r>
            <a:r>
              <a:rPr lang="en-US" sz="800" dirty="0"/>
              <a:t> </a:t>
            </a:r>
            <a:r>
              <a:rPr lang="en-US" sz="800" dirty="0" err="1"/>
              <a:t>karcinomu</a:t>
            </a:r>
            <a:r>
              <a:rPr lang="en-US" sz="800" dirty="0"/>
              <a:t> </a:t>
            </a:r>
            <a:r>
              <a:rPr lang="en-US" sz="800" dirty="0" err="1"/>
              <a:t>plic</a:t>
            </a:r>
            <a:r>
              <a:rPr lang="en-US" sz="800" dirty="0"/>
              <a:t>. </a:t>
            </a:r>
            <a:r>
              <a:rPr lang="en-US" sz="800" i="1" u="sng" dirty="0"/>
              <a:t>Triple </a:t>
            </a:r>
            <a:r>
              <a:rPr lang="en-US" sz="800" i="1" u="sng" dirty="0" err="1"/>
              <a:t>negativní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i="1" u="sng" dirty="0"/>
              <a:t> </a:t>
            </a:r>
            <a:r>
              <a:rPr lang="en-US" sz="800" i="1" u="sng" dirty="0" err="1"/>
              <a:t>prsu</a:t>
            </a:r>
            <a:r>
              <a:rPr lang="en-US" sz="800" i="1" u="sng" dirty="0"/>
              <a:t>:</a:t>
            </a:r>
            <a:r>
              <a:rPr lang="en-US" sz="800" u="sng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nab-</a:t>
            </a:r>
            <a:r>
              <a:rPr lang="en-US" sz="800" dirty="0" err="1"/>
              <a:t>paklitaxelem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triple </a:t>
            </a:r>
            <a:r>
              <a:rPr lang="en-US" sz="800" dirty="0" err="1"/>
              <a:t>negativním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prsu</a:t>
            </a:r>
            <a:r>
              <a:rPr lang="en-US" sz="800" dirty="0"/>
              <a:t> (TNBC), </a:t>
            </a:r>
            <a:r>
              <a:rPr lang="en-US" sz="800" dirty="0" err="1"/>
              <a:t>jejichž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expresi</a:t>
            </a:r>
            <a:r>
              <a:rPr lang="en-US" sz="800" dirty="0"/>
              <a:t> PD-L1 ≥ 1 % a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nebyli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chemoterapií</a:t>
            </a:r>
            <a:r>
              <a:rPr lang="en-US" sz="800" dirty="0"/>
              <a:t> pro </a:t>
            </a:r>
            <a:r>
              <a:rPr lang="en-US" sz="800" dirty="0" err="1"/>
              <a:t>metastazující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. </a:t>
            </a:r>
            <a:r>
              <a:rPr lang="en-US" sz="800" u="sng" dirty="0" err="1"/>
              <a:t>Hepatocelulární</a:t>
            </a:r>
            <a:r>
              <a:rPr lang="en-US" sz="800" u="sng" dirty="0"/>
              <a:t> </a:t>
            </a:r>
            <a:r>
              <a:rPr lang="en-US" sz="800" u="sng" dirty="0" err="1"/>
              <a:t>karcinom</a:t>
            </a:r>
            <a:r>
              <a:rPr lang="en-US" sz="800" u="sng" dirty="0"/>
              <a:t>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hepatocelulárním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(HCC),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dosud</a:t>
            </a:r>
            <a:r>
              <a:rPr lang="en-US" sz="800" dirty="0"/>
              <a:t> </a:t>
            </a:r>
            <a:r>
              <a:rPr lang="en-US" sz="800" dirty="0" err="1"/>
              <a:t>neužívali</a:t>
            </a:r>
            <a:r>
              <a:rPr lang="en-US" sz="800" dirty="0"/>
              <a:t> </a:t>
            </a:r>
            <a:r>
              <a:rPr lang="en-US" sz="800" dirty="0" err="1"/>
              <a:t>systémovou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. </a:t>
            </a:r>
            <a:r>
              <a:rPr lang="en-US" sz="800" b="1" dirty="0" err="1"/>
              <a:t>Dávkování</a:t>
            </a:r>
            <a:r>
              <a:rPr lang="en-US" sz="800" b="1" dirty="0"/>
              <a:t>: </a:t>
            </a:r>
            <a:r>
              <a:rPr lang="en-US" sz="800" dirty="0" err="1"/>
              <a:t>doporučená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buď</a:t>
            </a:r>
            <a:r>
              <a:rPr lang="en-US" sz="800" dirty="0"/>
              <a:t> 840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dva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, </a:t>
            </a:r>
            <a:r>
              <a:rPr lang="en-US" sz="800" dirty="0" err="1"/>
              <a:t>nebo</a:t>
            </a:r>
            <a:r>
              <a:rPr lang="en-US" sz="800" dirty="0"/>
              <a:t> 1 200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tři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1 680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čtyři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 (</a:t>
            </a:r>
            <a:r>
              <a:rPr lang="en-US" sz="800" dirty="0" err="1"/>
              <a:t>blíže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příslušný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 - SPC).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terapii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také</a:t>
            </a:r>
            <a:r>
              <a:rPr lang="en-US" sz="800" dirty="0"/>
              <a:t> </a:t>
            </a:r>
            <a:r>
              <a:rPr lang="en-US" sz="800" dirty="0" err="1"/>
              <a:t>úplné</a:t>
            </a:r>
            <a:r>
              <a:rPr lang="en-US" sz="800" dirty="0"/>
              <a:t> </a:t>
            </a:r>
            <a:r>
              <a:rPr lang="en-US" sz="800" dirty="0" err="1"/>
              <a:t>informace</a:t>
            </a:r>
            <a:r>
              <a:rPr lang="en-US" sz="800" dirty="0"/>
              <a:t> pro </a:t>
            </a:r>
            <a:r>
              <a:rPr lang="en-US" sz="800" dirty="0" err="1"/>
              <a:t>předepisování</a:t>
            </a:r>
            <a:r>
              <a:rPr lang="en-US" sz="800" dirty="0"/>
              <a:t> 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terapie</a:t>
            </a:r>
            <a:r>
              <a:rPr lang="en-US" sz="800" dirty="0"/>
              <a:t>.</a:t>
            </a:r>
            <a:r>
              <a:rPr lang="en-US" sz="800" b="1" dirty="0"/>
              <a:t> </a:t>
            </a:r>
            <a:r>
              <a:rPr lang="en-US" sz="800" dirty="0"/>
              <a:t> </a:t>
            </a:r>
            <a:r>
              <a:rPr lang="en-US" sz="800" b="1" dirty="0" err="1"/>
              <a:t>Způsob</a:t>
            </a:r>
            <a:r>
              <a:rPr lang="en-US" sz="800" b="1" dirty="0"/>
              <a:t> </a:t>
            </a:r>
            <a:r>
              <a:rPr lang="en-US" sz="800" b="1" dirty="0" err="1"/>
              <a:t>podání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pro </a:t>
            </a:r>
            <a:r>
              <a:rPr lang="en-US" sz="800" dirty="0" err="1"/>
              <a:t>intravenózní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.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nesmí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intravenózní</a:t>
            </a:r>
            <a:r>
              <a:rPr lang="en-US" sz="800" dirty="0"/>
              <a:t> </a:t>
            </a:r>
            <a:r>
              <a:rPr lang="en-US" sz="800" dirty="0" err="1"/>
              <a:t>injekce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bolus. </a:t>
            </a:r>
            <a:r>
              <a:rPr lang="en-US" sz="800" dirty="0" err="1"/>
              <a:t>Úvodní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60 </a:t>
            </a:r>
            <a:r>
              <a:rPr lang="en-US" sz="800" dirty="0" err="1"/>
              <a:t>minut</a:t>
            </a:r>
            <a:r>
              <a:rPr lang="en-US" sz="800" dirty="0"/>
              <a:t>. </a:t>
            </a:r>
            <a:r>
              <a:rPr lang="en-US" sz="800" dirty="0" err="1"/>
              <a:t>Pokud</a:t>
            </a:r>
            <a:r>
              <a:rPr lang="en-US" sz="800" dirty="0"/>
              <a:t> je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snášena</a:t>
            </a:r>
            <a:r>
              <a:rPr lang="en-US" sz="800" dirty="0"/>
              <a:t>,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následující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30 </a:t>
            </a:r>
            <a:r>
              <a:rPr lang="en-US" sz="800" dirty="0" err="1"/>
              <a:t>minut</a:t>
            </a:r>
            <a:r>
              <a:rPr lang="en-US" sz="800" dirty="0"/>
              <a:t>. </a:t>
            </a:r>
            <a:r>
              <a:rPr lang="en-US" sz="800" dirty="0" err="1"/>
              <a:t>Doporučuje</a:t>
            </a:r>
            <a:r>
              <a:rPr lang="en-US" sz="800" dirty="0"/>
              <a:t> se, aby </a:t>
            </a:r>
            <a:r>
              <a:rPr lang="en-US" sz="800" dirty="0" err="1"/>
              <a:t>pacienti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,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byli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, </a:t>
            </a:r>
            <a:r>
              <a:rPr lang="en-US" sz="800" dirty="0" err="1"/>
              <a:t>dokud</a:t>
            </a:r>
            <a:r>
              <a:rPr lang="en-US" sz="800" dirty="0"/>
              <a:t> </a:t>
            </a:r>
            <a:r>
              <a:rPr lang="en-US" sz="800" dirty="0" err="1"/>
              <a:t>nedojde</a:t>
            </a:r>
            <a:r>
              <a:rPr lang="en-US" sz="800" dirty="0"/>
              <a:t> </a:t>
            </a:r>
            <a:r>
              <a:rPr lang="en-US" sz="800" dirty="0" err="1"/>
              <a:t>ke</a:t>
            </a:r>
            <a:r>
              <a:rPr lang="en-US" sz="800" dirty="0"/>
              <a:t> </a:t>
            </a:r>
            <a:r>
              <a:rPr lang="en-US" sz="800" dirty="0" err="1"/>
              <a:t>ztrátě</a:t>
            </a:r>
            <a:r>
              <a:rPr lang="en-US" sz="800" dirty="0"/>
              <a:t> </a:t>
            </a:r>
            <a:r>
              <a:rPr lang="en-US" sz="800" dirty="0" err="1"/>
              <a:t>klinického</a:t>
            </a:r>
            <a:r>
              <a:rPr lang="en-US" sz="800" dirty="0"/>
              <a:t> </a:t>
            </a:r>
            <a:r>
              <a:rPr lang="en-US" sz="800" dirty="0" err="1"/>
              <a:t>přínosu</a:t>
            </a:r>
            <a:r>
              <a:rPr lang="en-US" sz="800" dirty="0"/>
              <a:t>, k </a:t>
            </a:r>
            <a:r>
              <a:rPr lang="en-US" sz="800" dirty="0" err="1"/>
              <a:t>progresi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k </a:t>
            </a:r>
            <a:r>
              <a:rPr lang="en-US" sz="800" dirty="0" err="1"/>
              <a:t>nezvládnutelné</a:t>
            </a:r>
            <a:r>
              <a:rPr lang="en-US" sz="800" dirty="0"/>
              <a:t> </a:t>
            </a:r>
            <a:r>
              <a:rPr lang="en-US" sz="800" dirty="0" err="1"/>
              <a:t>toxicitě</a:t>
            </a:r>
            <a:r>
              <a:rPr lang="en-US" sz="800" dirty="0"/>
              <a:t> (</a:t>
            </a:r>
            <a:r>
              <a:rPr lang="en-US" sz="800" dirty="0" err="1"/>
              <a:t>blíže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příslušný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 - SPC). *U </a:t>
            </a:r>
            <a:r>
              <a:rPr lang="en-US" sz="800" dirty="0" err="1"/>
              <a:t>pacientů</a:t>
            </a:r>
            <a:r>
              <a:rPr lang="en-US" sz="800" dirty="0"/>
              <a:t> v </a:t>
            </a:r>
            <a:r>
              <a:rPr lang="en-US" sz="800" dirty="0" err="1"/>
              <a:t>časném</a:t>
            </a:r>
            <a:r>
              <a:rPr lang="en-US" sz="800" dirty="0"/>
              <a:t> </a:t>
            </a:r>
            <a:r>
              <a:rPr lang="en-US" sz="800" dirty="0" err="1"/>
              <a:t>stadiu</a:t>
            </a:r>
            <a:r>
              <a:rPr lang="en-US" sz="800" dirty="0"/>
              <a:t> NSCLC je </a:t>
            </a:r>
            <a:r>
              <a:rPr lang="en-US" sz="800" dirty="0" err="1"/>
              <a:t>doporučena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1 </a:t>
            </a:r>
            <a:r>
              <a:rPr lang="en-US" sz="800" dirty="0" err="1"/>
              <a:t>roku</a:t>
            </a:r>
            <a:r>
              <a:rPr lang="en-US" sz="800" dirty="0"/>
              <a:t> do </a:t>
            </a:r>
            <a:r>
              <a:rPr lang="en-US" sz="800" dirty="0" err="1"/>
              <a:t>rekurence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nepřijatelné</a:t>
            </a:r>
            <a:r>
              <a:rPr lang="en-US" sz="800" dirty="0"/>
              <a:t> toxicity. </a:t>
            </a:r>
            <a:r>
              <a:rPr lang="en-US" sz="800" dirty="0" err="1"/>
              <a:t>Snižování</a:t>
            </a:r>
            <a:r>
              <a:rPr lang="en-US" sz="800" dirty="0"/>
              <a:t> </a:t>
            </a:r>
            <a:r>
              <a:rPr lang="en-US" sz="800" dirty="0" err="1"/>
              <a:t>dávky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se </a:t>
            </a:r>
            <a:r>
              <a:rPr lang="en-US" sz="800" dirty="0" err="1"/>
              <a:t>nedoporučuje</a:t>
            </a:r>
            <a:r>
              <a:rPr lang="en-US" sz="800" dirty="0"/>
              <a:t>. </a:t>
            </a:r>
            <a:r>
              <a:rPr lang="en-US" sz="800" dirty="0" err="1"/>
              <a:t>Doporučení</a:t>
            </a:r>
            <a:r>
              <a:rPr lang="en-US" sz="800" dirty="0"/>
              <a:t> pro </a:t>
            </a:r>
            <a:r>
              <a:rPr lang="en-US" sz="800" dirty="0" err="1"/>
              <a:t>úpravy</a:t>
            </a:r>
            <a:r>
              <a:rPr lang="en-US" sz="800" dirty="0"/>
              <a:t> </a:t>
            </a:r>
            <a:r>
              <a:rPr lang="en-US" sz="800" dirty="0" err="1"/>
              <a:t>dávkování</a:t>
            </a:r>
            <a:r>
              <a:rPr lang="en-US" sz="800" dirty="0"/>
              <a:t> u </a:t>
            </a:r>
            <a:r>
              <a:rPr lang="en-US" sz="800" dirty="0" err="1"/>
              <a:t>konkrétních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naleznete</a:t>
            </a:r>
            <a:r>
              <a:rPr lang="en-US" sz="800" dirty="0"/>
              <a:t> v SPC.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 v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UK, *v </a:t>
            </a:r>
            <a:r>
              <a:rPr lang="en-US" sz="800" dirty="0" err="1"/>
              <a:t>časném</a:t>
            </a:r>
            <a:r>
              <a:rPr lang="en-US" sz="800" dirty="0"/>
              <a:t> </a:t>
            </a:r>
            <a:r>
              <a:rPr lang="en-US" sz="800" dirty="0" err="1"/>
              <a:t>stadiu</a:t>
            </a:r>
            <a:r>
              <a:rPr lang="en-US" sz="800" dirty="0"/>
              <a:t> NSCLC a v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metastazujícího</a:t>
            </a:r>
            <a:r>
              <a:rPr lang="en-US" sz="800" dirty="0"/>
              <a:t> </a:t>
            </a:r>
            <a:r>
              <a:rPr lang="en-US" sz="800" dirty="0" err="1"/>
              <a:t>NSCLC,a</a:t>
            </a:r>
            <a:r>
              <a:rPr lang="en-US" sz="800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terapii</a:t>
            </a:r>
            <a:r>
              <a:rPr lang="en-US" sz="800" dirty="0"/>
              <a:t> s </a:t>
            </a:r>
            <a:r>
              <a:rPr lang="en-US" sz="800" dirty="0" err="1"/>
              <a:t>dříve</a:t>
            </a:r>
            <a:r>
              <a:rPr lang="en-US" sz="800" dirty="0"/>
              <a:t> </a:t>
            </a:r>
            <a:r>
              <a:rPr lang="en-US" sz="800" dirty="0" err="1"/>
              <a:t>neléčeným</a:t>
            </a:r>
            <a:r>
              <a:rPr lang="en-US" sz="800" dirty="0"/>
              <a:t> TNBC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k 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vybíráni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základě</a:t>
            </a:r>
            <a:r>
              <a:rPr lang="en-US" sz="800" dirty="0"/>
              <a:t> </a:t>
            </a:r>
            <a:r>
              <a:rPr lang="en-US" sz="800" dirty="0" err="1"/>
              <a:t>potvrzené</a:t>
            </a:r>
            <a:r>
              <a:rPr lang="en-US" sz="800" dirty="0"/>
              <a:t> </a:t>
            </a:r>
            <a:r>
              <a:rPr lang="en-US" sz="800" dirty="0" err="1"/>
              <a:t>exprese</a:t>
            </a:r>
            <a:r>
              <a:rPr lang="en-US" sz="800" dirty="0"/>
              <a:t> PD-L1 </a:t>
            </a:r>
            <a:r>
              <a:rPr lang="en-US" sz="800" dirty="0" err="1"/>
              <a:t>validovaným</a:t>
            </a:r>
            <a:r>
              <a:rPr lang="en-US" sz="800" dirty="0"/>
              <a:t> </a:t>
            </a:r>
            <a:r>
              <a:rPr lang="en-US" sz="800" dirty="0" err="1"/>
              <a:t>testem</a:t>
            </a:r>
            <a:r>
              <a:rPr lang="en-US" sz="800" dirty="0"/>
              <a:t>. </a:t>
            </a:r>
            <a:r>
              <a:rPr lang="en-US" sz="800" b="1" dirty="0" err="1"/>
              <a:t>Kontraindikace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Hypersenzitivita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atezolizumab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kteroukoli</a:t>
            </a:r>
            <a:r>
              <a:rPr lang="en-US" sz="800" dirty="0"/>
              <a:t> </a:t>
            </a:r>
            <a:r>
              <a:rPr lang="en-US" sz="800" dirty="0" err="1"/>
              <a:t>pomocnou</a:t>
            </a:r>
            <a:r>
              <a:rPr lang="en-US" sz="800" dirty="0"/>
              <a:t> </a:t>
            </a:r>
            <a:r>
              <a:rPr lang="en-US" sz="800" dirty="0" err="1"/>
              <a:t>látku</a:t>
            </a:r>
            <a:r>
              <a:rPr lang="en-US" sz="800" dirty="0"/>
              <a:t>. </a:t>
            </a:r>
            <a:r>
              <a:rPr lang="en-US" sz="800" b="1" dirty="0" err="1"/>
              <a:t>Upozornění</a:t>
            </a:r>
            <a:r>
              <a:rPr lang="en-US" sz="800" b="1" dirty="0"/>
              <a:t>:</a:t>
            </a:r>
            <a:r>
              <a:rPr lang="en-US" sz="800" dirty="0"/>
              <a:t> Z </a:t>
            </a:r>
            <a:r>
              <a:rPr lang="en-US" sz="800" dirty="0" err="1"/>
              <a:t>důvodu</a:t>
            </a:r>
            <a:r>
              <a:rPr lang="en-US" sz="800" dirty="0"/>
              <a:t> </a:t>
            </a:r>
            <a:r>
              <a:rPr lang="en-US" sz="800" dirty="0" err="1"/>
              <a:t>snadnější</a:t>
            </a:r>
            <a:r>
              <a:rPr lang="en-US" sz="800" dirty="0"/>
              <a:t> </a:t>
            </a:r>
            <a:r>
              <a:rPr lang="en-US" sz="800" dirty="0" err="1"/>
              <a:t>zpětné</a:t>
            </a:r>
            <a:r>
              <a:rPr lang="en-US" sz="800" dirty="0"/>
              <a:t> </a:t>
            </a:r>
            <a:r>
              <a:rPr lang="en-US" sz="800" dirty="0" err="1"/>
              <a:t>zjistitelnosti</a:t>
            </a:r>
            <a:r>
              <a:rPr lang="en-US" sz="800" dirty="0"/>
              <a:t> </a:t>
            </a:r>
            <a:r>
              <a:rPr lang="en-US" sz="800" dirty="0" err="1"/>
              <a:t>biologických</a:t>
            </a:r>
            <a:r>
              <a:rPr lang="en-US" sz="800" dirty="0"/>
              <a:t> </a:t>
            </a:r>
            <a:r>
              <a:rPr lang="en-US" sz="800" dirty="0" err="1"/>
              <a:t>léčivých</a:t>
            </a:r>
            <a:r>
              <a:rPr lang="en-US" sz="800" dirty="0"/>
              <a:t> </a:t>
            </a:r>
            <a:r>
              <a:rPr lang="en-US" sz="800" dirty="0" err="1"/>
              <a:t>přípravků</a:t>
            </a:r>
            <a:r>
              <a:rPr lang="en-US" sz="800" dirty="0"/>
              <a:t>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obchodní</a:t>
            </a:r>
            <a:r>
              <a:rPr lang="en-US" sz="800" dirty="0"/>
              <a:t> </a:t>
            </a:r>
            <a:r>
              <a:rPr lang="en-US" sz="800" dirty="0" err="1"/>
              <a:t>název</a:t>
            </a:r>
            <a:r>
              <a:rPr lang="en-US" sz="800" dirty="0"/>
              <a:t> a </a:t>
            </a:r>
            <a:r>
              <a:rPr lang="en-US" sz="800" dirty="0" err="1"/>
              <a:t>číslo</a:t>
            </a:r>
            <a:r>
              <a:rPr lang="en-US" sz="800" dirty="0"/>
              <a:t> </a:t>
            </a:r>
            <a:r>
              <a:rPr lang="en-US" sz="800" dirty="0" err="1"/>
              <a:t>šarže</a:t>
            </a:r>
            <a:r>
              <a:rPr lang="en-US" sz="800" dirty="0"/>
              <a:t> </a:t>
            </a:r>
            <a:r>
              <a:rPr lang="en-US" sz="800" dirty="0" err="1"/>
              <a:t>podávaného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zřetelně</a:t>
            </a:r>
            <a:r>
              <a:rPr lang="en-US" sz="800" dirty="0"/>
              <a:t> </a:t>
            </a:r>
            <a:r>
              <a:rPr lang="en-US" sz="800" dirty="0" err="1"/>
              <a:t>zaznamenány</a:t>
            </a:r>
            <a:r>
              <a:rPr lang="en-US" sz="800" dirty="0"/>
              <a:t> v </a:t>
            </a:r>
            <a:r>
              <a:rPr lang="en-US" sz="800" dirty="0" err="1"/>
              <a:t>pacientově</a:t>
            </a:r>
            <a:r>
              <a:rPr lang="en-US" sz="800" dirty="0"/>
              <a:t> </a:t>
            </a:r>
            <a:r>
              <a:rPr lang="en-US" sz="800" dirty="0" err="1"/>
              <a:t>dokumentaci</a:t>
            </a:r>
            <a:r>
              <a:rPr lang="en-US" sz="800" dirty="0"/>
              <a:t>. </a:t>
            </a:r>
            <a:r>
              <a:rPr lang="en-US" sz="800" b="1" i="1" dirty="0" err="1"/>
              <a:t>Byly</a:t>
            </a:r>
            <a:r>
              <a:rPr lang="en-US" sz="800" b="1" i="1" dirty="0"/>
              <a:t> </a:t>
            </a:r>
            <a:r>
              <a:rPr lang="en-US" sz="800" b="1" i="1" dirty="0" err="1"/>
              <a:t>pozorovány</a:t>
            </a:r>
            <a:r>
              <a:rPr lang="en-US" sz="800" b="1" i="1" dirty="0"/>
              <a:t> </a:t>
            </a:r>
            <a:r>
              <a:rPr lang="en-US" sz="800" b="1" i="1" dirty="0" err="1"/>
              <a:t>imunitně</a:t>
            </a:r>
            <a:r>
              <a:rPr lang="en-US" sz="800" b="1" i="1" dirty="0"/>
              <a:t> </a:t>
            </a:r>
            <a:r>
              <a:rPr lang="en-US" sz="800" b="1" i="1" dirty="0" err="1"/>
              <a:t>podmíněné</a:t>
            </a:r>
            <a:r>
              <a:rPr lang="en-US" sz="800" b="1" i="1" dirty="0"/>
              <a:t> </a:t>
            </a:r>
            <a:r>
              <a:rPr lang="en-US" sz="800" b="1" i="1" dirty="0" err="1"/>
              <a:t>nežádoucí</a:t>
            </a:r>
            <a:r>
              <a:rPr lang="en-US" sz="800" b="1" i="1" dirty="0"/>
              <a:t> </a:t>
            </a:r>
            <a:r>
              <a:rPr lang="en-US" sz="800" b="1" i="1" dirty="0" err="1"/>
              <a:t>účinky</a:t>
            </a:r>
            <a:r>
              <a:rPr lang="en-US" sz="800" b="1" i="1" dirty="0"/>
              <a:t> </a:t>
            </a:r>
            <a:r>
              <a:rPr lang="en-US" sz="800" b="1" i="1" dirty="0" err="1"/>
              <a:t>postihující</a:t>
            </a:r>
            <a:r>
              <a:rPr lang="en-US" sz="800" b="1" i="1" dirty="0"/>
              <a:t> </a:t>
            </a:r>
            <a:r>
              <a:rPr lang="en-US" sz="800" b="1" i="1" dirty="0" err="1"/>
              <a:t>více</a:t>
            </a:r>
            <a:r>
              <a:rPr lang="en-US" sz="800" b="1" i="1" dirty="0"/>
              <a:t> </a:t>
            </a:r>
            <a:r>
              <a:rPr lang="en-US" sz="800" b="1" i="1" dirty="0" err="1"/>
              <a:t>než</a:t>
            </a:r>
            <a:r>
              <a:rPr lang="en-US" sz="800" b="1" i="1" dirty="0"/>
              <a:t> </a:t>
            </a:r>
            <a:r>
              <a:rPr lang="en-US" sz="800" b="1" i="1" dirty="0" err="1"/>
              <a:t>jeden</a:t>
            </a:r>
            <a:r>
              <a:rPr lang="en-US" sz="800" b="1" i="1" dirty="0"/>
              <a:t> </a:t>
            </a:r>
            <a:r>
              <a:rPr lang="en-US" sz="800" b="1" i="1" dirty="0" err="1"/>
              <a:t>tělesný</a:t>
            </a:r>
            <a:r>
              <a:rPr lang="en-US" sz="800" b="1" i="1" dirty="0"/>
              <a:t> </a:t>
            </a:r>
            <a:r>
              <a:rPr lang="en-US" sz="800" b="1" i="1" dirty="0" err="1"/>
              <a:t>systém</a:t>
            </a:r>
            <a:r>
              <a:rPr lang="en-US" sz="800" b="1" i="1" dirty="0"/>
              <a:t>.</a:t>
            </a:r>
            <a:r>
              <a:rPr lang="en-US" sz="800" dirty="0"/>
              <a:t> </a:t>
            </a:r>
            <a:r>
              <a:rPr lang="en-US" sz="800" dirty="0" err="1"/>
              <a:t>Většina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vyskytujících</a:t>
            </a:r>
            <a:r>
              <a:rPr lang="en-US" sz="800" dirty="0"/>
              <a:t> se v </a:t>
            </a:r>
            <a:r>
              <a:rPr lang="en-US" sz="800" dirty="0" err="1"/>
              <a:t>průběhu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</a:t>
            </a:r>
            <a:r>
              <a:rPr lang="en-US" sz="800" dirty="0" err="1"/>
              <a:t>byla</a:t>
            </a:r>
            <a:r>
              <a:rPr lang="en-US" sz="800" dirty="0"/>
              <a:t> </a:t>
            </a:r>
            <a:r>
              <a:rPr lang="en-US" sz="800" dirty="0" err="1"/>
              <a:t>reverzibilních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přerušení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a </a:t>
            </a:r>
            <a:r>
              <a:rPr lang="en-US" sz="800" dirty="0" err="1"/>
              <a:t>zahájení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 a/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podpůrné</a:t>
            </a:r>
            <a:r>
              <a:rPr lang="en-US" sz="800" dirty="0"/>
              <a:t> </a:t>
            </a:r>
            <a:r>
              <a:rPr lang="en-US" sz="800" dirty="0" err="1"/>
              <a:t>péče</a:t>
            </a:r>
            <a:r>
              <a:rPr lang="en-US" sz="800" dirty="0"/>
              <a:t>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podezření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provedeno</a:t>
            </a:r>
            <a:r>
              <a:rPr lang="en-US" sz="800" dirty="0"/>
              <a:t> </a:t>
            </a:r>
            <a:r>
              <a:rPr lang="en-US" sz="800" dirty="0" err="1"/>
              <a:t>důkladné</a:t>
            </a:r>
            <a:r>
              <a:rPr lang="en-US" sz="800" dirty="0"/>
              <a:t> </a:t>
            </a:r>
            <a:r>
              <a:rPr lang="en-US" sz="800" dirty="0" err="1"/>
              <a:t>posouzení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účelem</a:t>
            </a:r>
            <a:r>
              <a:rPr lang="en-US" sz="800" dirty="0"/>
              <a:t> </a:t>
            </a:r>
            <a:r>
              <a:rPr lang="en-US" sz="800" dirty="0" err="1"/>
              <a:t>potvrzení</a:t>
            </a:r>
            <a:r>
              <a:rPr lang="en-US" sz="800" dirty="0"/>
              <a:t> </a:t>
            </a:r>
            <a:r>
              <a:rPr lang="en-US" sz="800" dirty="0" err="1"/>
              <a:t>etiologie</a:t>
            </a:r>
            <a:r>
              <a:rPr lang="en-US" sz="800" dirty="0"/>
              <a:t> a </a:t>
            </a:r>
            <a:r>
              <a:rPr lang="en-US" sz="800" dirty="0" err="1"/>
              <a:t>vyloučení</a:t>
            </a:r>
            <a:r>
              <a:rPr lang="en-US" sz="800" dirty="0"/>
              <a:t> </a:t>
            </a:r>
            <a:r>
              <a:rPr lang="en-US" sz="800" dirty="0" err="1"/>
              <a:t>jiných</a:t>
            </a:r>
            <a:r>
              <a:rPr lang="en-US" sz="800" dirty="0"/>
              <a:t> </a:t>
            </a:r>
            <a:r>
              <a:rPr lang="en-US" sz="800" dirty="0" err="1"/>
              <a:t>příčin</a:t>
            </a:r>
            <a:r>
              <a:rPr lang="en-US" sz="800" dirty="0"/>
              <a:t>. </a:t>
            </a:r>
            <a:r>
              <a:rPr lang="en-US" sz="800" dirty="0" err="1"/>
              <a:t>Podle</a:t>
            </a:r>
            <a:r>
              <a:rPr lang="en-US" sz="800" dirty="0"/>
              <a:t> </a:t>
            </a:r>
            <a:r>
              <a:rPr lang="en-US" sz="800" dirty="0" err="1"/>
              <a:t>závažnosti</a:t>
            </a:r>
            <a:r>
              <a:rPr lang="en-US" sz="800" dirty="0"/>
              <a:t> </a:t>
            </a:r>
            <a:r>
              <a:rPr lang="en-US" sz="800" dirty="0" err="1"/>
              <a:t>nežádoucího</a:t>
            </a:r>
            <a:r>
              <a:rPr lang="en-US" sz="800" dirty="0"/>
              <a:t> </a:t>
            </a:r>
            <a:r>
              <a:rPr lang="en-US" sz="800" dirty="0" err="1"/>
              <a:t>účinku</a:t>
            </a:r>
            <a:r>
              <a:rPr lang="en-US" sz="800" dirty="0"/>
              <a:t> je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a </a:t>
            </a:r>
            <a:r>
              <a:rPr lang="en-US" sz="800" dirty="0" err="1"/>
              <a:t>zahájit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. </a:t>
            </a:r>
            <a:r>
              <a:rPr lang="en-US" sz="800" dirty="0" err="1"/>
              <a:t>Podrobné</a:t>
            </a:r>
            <a:r>
              <a:rPr lang="en-US" sz="800" dirty="0"/>
              <a:t> </a:t>
            </a:r>
            <a:r>
              <a:rPr lang="en-US" sz="800" dirty="0" err="1"/>
              <a:t>informace</a:t>
            </a:r>
            <a:r>
              <a:rPr lang="en-US" sz="800" dirty="0"/>
              <a:t> </a:t>
            </a:r>
            <a:r>
              <a:rPr lang="en-US" sz="800" dirty="0" err="1"/>
              <a:t>týkající</a:t>
            </a:r>
            <a:r>
              <a:rPr lang="en-US" sz="800" dirty="0"/>
              <a:t> se </a:t>
            </a:r>
            <a:r>
              <a:rPr lang="en-US" sz="800" dirty="0" err="1"/>
              <a:t>jednotlivých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reakcí</a:t>
            </a:r>
            <a:r>
              <a:rPr lang="en-US" sz="800" dirty="0"/>
              <a:t> a </a:t>
            </a:r>
            <a:r>
              <a:rPr lang="en-US" sz="800" dirty="0" err="1"/>
              <a:t>doporučení</a:t>
            </a:r>
            <a:r>
              <a:rPr lang="en-US" sz="800" dirty="0"/>
              <a:t> pro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naleznete</a:t>
            </a:r>
            <a:r>
              <a:rPr lang="en-US" sz="800" dirty="0"/>
              <a:t> v SPC. </a:t>
            </a:r>
            <a:r>
              <a:rPr lang="en-US" sz="800" dirty="0" err="1"/>
              <a:t>Všichni</a:t>
            </a:r>
            <a:r>
              <a:rPr lang="en-US" sz="800" dirty="0"/>
              <a:t> </a:t>
            </a:r>
            <a:r>
              <a:rPr lang="en-US" sz="800" dirty="0" err="1"/>
              <a:t>lékaři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předepisují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, </a:t>
            </a:r>
            <a:r>
              <a:rPr lang="en-US" sz="800" dirty="0" err="1"/>
              <a:t>musejí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znát</a:t>
            </a:r>
            <a:r>
              <a:rPr lang="en-US" sz="800" dirty="0"/>
              <a:t> </a:t>
            </a:r>
            <a:r>
              <a:rPr lang="en-US" sz="800" dirty="0" err="1"/>
              <a:t>Pokyny</a:t>
            </a:r>
            <a:r>
              <a:rPr lang="en-US" sz="800" dirty="0"/>
              <a:t> a </a:t>
            </a:r>
            <a:r>
              <a:rPr lang="en-US" sz="800" dirty="0" err="1"/>
              <a:t>informace</a:t>
            </a:r>
            <a:r>
              <a:rPr lang="en-US" sz="800" dirty="0"/>
              <a:t> pro </a:t>
            </a:r>
            <a:r>
              <a:rPr lang="en-US" sz="800" dirty="0" err="1"/>
              <a:t>lékaře</a:t>
            </a:r>
            <a:r>
              <a:rPr lang="en-US" sz="800" dirty="0"/>
              <a:t> </a:t>
            </a:r>
            <a:r>
              <a:rPr lang="en-US" sz="800" dirty="0" err="1"/>
              <a:t>týkající</a:t>
            </a:r>
            <a:r>
              <a:rPr lang="en-US" sz="800" dirty="0"/>
              <a:t> se </a:t>
            </a:r>
            <a:r>
              <a:rPr lang="en-US" sz="800" dirty="0" err="1"/>
              <a:t>léčby</a:t>
            </a:r>
            <a:r>
              <a:rPr lang="en-US" sz="800" dirty="0"/>
              <a:t>. </a:t>
            </a:r>
            <a:r>
              <a:rPr lang="en-US" sz="800" dirty="0" err="1"/>
              <a:t>Předepisující</a:t>
            </a:r>
            <a:r>
              <a:rPr lang="en-US" sz="800" dirty="0"/>
              <a:t> </a:t>
            </a:r>
            <a:r>
              <a:rPr lang="en-US" sz="800" dirty="0" err="1"/>
              <a:t>lékař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s </a:t>
            </a:r>
            <a:r>
              <a:rPr lang="en-US" sz="800" dirty="0" err="1"/>
              <a:t>pacientem</a:t>
            </a:r>
            <a:r>
              <a:rPr lang="en-US" sz="800" dirty="0"/>
              <a:t> </a:t>
            </a:r>
            <a:r>
              <a:rPr lang="en-US" sz="800" dirty="0" err="1"/>
              <a:t>probrat</a:t>
            </a:r>
            <a:r>
              <a:rPr lang="en-US" sz="800" dirty="0"/>
              <a:t> </a:t>
            </a:r>
            <a:r>
              <a:rPr lang="en-US" sz="800" dirty="0" err="1"/>
              <a:t>rizika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. </a:t>
            </a:r>
            <a:r>
              <a:rPr lang="en-US" sz="800" dirty="0" err="1"/>
              <a:t>Pacient</a:t>
            </a:r>
            <a:r>
              <a:rPr lang="en-US" sz="800" dirty="0"/>
              <a:t> </a:t>
            </a:r>
            <a:r>
              <a:rPr lang="en-US" sz="800" dirty="0" err="1"/>
              <a:t>dostane</a:t>
            </a:r>
            <a:r>
              <a:rPr lang="en-US" sz="800" dirty="0"/>
              <a:t> </a:t>
            </a:r>
            <a:r>
              <a:rPr lang="en-US" sz="800" dirty="0" err="1"/>
              <a:t>kartu</a:t>
            </a:r>
            <a:r>
              <a:rPr lang="en-US" sz="800" dirty="0"/>
              <a:t> </a:t>
            </a:r>
            <a:r>
              <a:rPr lang="en-US" sz="800" dirty="0" err="1"/>
              <a:t>pacienta</a:t>
            </a:r>
            <a:r>
              <a:rPr lang="en-US" sz="800" dirty="0"/>
              <a:t> a </a:t>
            </a:r>
            <a:r>
              <a:rPr lang="en-US" sz="800" dirty="0" err="1"/>
              <a:t>bude</a:t>
            </a:r>
            <a:r>
              <a:rPr lang="en-US" sz="800" dirty="0"/>
              <a:t> </a:t>
            </a:r>
            <a:r>
              <a:rPr lang="en-US" sz="800" dirty="0" err="1"/>
              <a:t>poučen</a:t>
            </a:r>
            <a:r>
              <a:rPr lang="en-US" sz="800" dirty="0"/>
              <a:t>, aby </a:t>
            </a:r>
            <a:r>
              <a:rPr lang="en-US" sz="800" dirty="0" err="1"/>
              <a:t>ji</a:t>
            </a:r>
            <a:r>
              <a:rPr lang="en-US" sz="800" dirty="0"/>
              <a:t> </a:t>
            </a:r>
            <a:r>
              <a:rPr lang="en-US" sz="800" dirty="0" err="1"/>
              <a:t>nosil</a:t>
            </a:r>
            <a:r>
              <a:rPr lang="en-US" sz="800" dirty="0"/>
              <a:t> </a:t>
            </a:r>
            <a:r>
              <a:rPr lang="en-US" sz="800" dirty="0" err="1"/>
              <a:t>stále</a:t>
            </a:r>
            <a:r>
              <a:rPr lang="en-US" sz="800" dirty="0"/>
              <a:t> u </a:t>
            </a:r>
            <a:r>
              <a:rPr lang="en-US" sz="800" dirty="0" err="1"/>
              <a:t>sebe</a:t>
            </a:r>
            <a:r>
              <a:rPr lang="en-US" sz="800" dirty="0"/>
              <a:t>. </a:t>
            </a:r>
            <a:r>
              <a:rPr lang="en-US" sz="800" i="1" u="sng" dirty="0" err="1"/>
              <a:t>Opatření</a:t>
            </a:r>
            <a:r>
              <a:rPr lang="en-US" sz="800" i="1" u="sng" dirty="0"/>
              <a:t> </a:t>
            </a:r>
            <a:r>
              <a:rPr lang="en-US" sz="800" i="1" u="sng" dirty="0" err="1"/>
              <a:t>specifická</a:t>
            </a:r>
            <a:r>
              <a:rPr lang="en-US" sz="800" i="1" u="sng" dirty="0"/>
              <a:t> </a:t>
            </a:r>
            <a:r>
              <a:rPr lang="en-US" sz="800" i="1" u="sng" dirty="0" err="1"/>
              <a:t>dle</a:t>
            </a:r>
            <a:r>
              <a:rPr lang="en-US" sz="800" i="1" u="sng" dirty="0"/>
              <a:t> </a:t>
            </a:r>
            <a:r>
              <a:rPr lang="en-US" sz="800" i="1" u="sng" dirty="0" err="1"/>
              <a:t>onemocnění</a:t>
            </a:r>
            <a:r>
              <a:rPr lang="en-US" sz="800" i="1" u="sng" dirty="0"/>
              <a:t>: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 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 </a:t>
            </a:r>
            <a:r>
              <a:rPr lang="en-US" sz="800" i="1" u="sng" dirty="0" err="1"/>
              <a:t>bevacizumabem</a:t>
            </a:r>
            <a:r>
              <a:rPr lang="en-US" sz="800" i="1" u="sng" dirty="0"/>
              <a:t> u </a:t>
            </a:r>
            <a:r>
              <a:rPr lang="en-US" sz="800" i="1" u="sng" dirty="0" err="1"/>
              <a:t>hepatocelulárního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b="1" i="1" u="sng" dirty="0"/>
              <a:t>: </a:t>
            </a:r>
            <a:r>
              <a:rPr lang="en-US" sz="800" u="sng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zvýšené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a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hepatocelulárním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(HCC) </a:t>
            </a:r>
            <a:r>
              <a:rPr lang="en-US" sz="800" dirty="0" err="1"/>
              <a:t>léčených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hlášeny</a:t>
            </a:r>
            <a:r>
              <a:rPr lang="en-US" sz="800" dirty="0"/>
              <a:t> </a:t>
            </a:r>
            <a:r>
              <a:rPr lang="en-US" sz="800" dirty="0" err="1"/>
              <a:t>případy</a:t>
            </a:r>
            <a:r>
              <a:rPr lang="en-US" sz="800" dirty="0"/>
              <a:t> </a:t>
            </a:r>
            <a:r>
              <a:rPr lang="en-US" sz="800" dirty="0" err="1"/>
              <a:t>těžkého</a:t>
            </a:r>
            <a:r>
              <a:rPr lang="en-US" sz="800" dirty="0"/>
              <a:t> </a:t>
            </a:r>
            <a:r>
              <a:rPr lang="en-US" sz="800" dirty="0" err="1"/>
              <a:t>gastrointestinálního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fatálních</a:t>
            </a:r>
            <a:r>
              <a:rPr lang="en-US" sz="800" dirty="0"/>
              <a:t> </a:t>
            </a:r>
            <a:r>
              <a:rPr lang="en-US" sz="800" dirty="0" err="1"/>
              <a:t>příhod</a:t>
            </a:r>
            <a:r>
              <a:rPr lang="en-US" sz="800" dirty="0"/>
              <a:t>. U </a:t>
            </a:r>
            <a:r>
              <a:rPr lang="en-US" sz="800" dirty="0" err="1"/>
              <a:t>pacientů</a:t>
            </a:r>
            <a:r>
              <a:rPr lang="en-US" sz="800" dirty="0"/>
              <a:t> s HCC je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kombinací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provést</a:t>
            </a:r>
            <a:r>
              <a:rPr lang="en-US" sz="800" dirty="0"/>
              <a:t> screening </a:t>
            </a:r>
            <a:r>
              <a:rPr lang="en-US" sz="800" dirty="0" err="1"/>
              <a:t>jícnových</a:t>
            </a:r>
            <a:r>
              <a:rPr lang="en-US" sz="800" dirty="0"/>
              <a:t> </a:t>
            </a:r>
            <a:r>
              <a:rPr lang="en-US" sz="800" dirty="0" err="1"/>
              <a:t>varixů</a:t>
            </a:r>
            <a:r>
              <a:rPr lang="en-US" sz="800" dirty="0"/>
              <a:t> a </a:t>
            </a:r>
            <a:r>
              <a:rPr lang="en-US" sz="800" dirty="0" err="1"/>
              <a:t>jejich</a:t>
            </a:r>
            <a:r>
              <a:rPr lang="en-US" sz="800" dirty="0"/>
              <a:t> </a:t>
            </a:r>
            <a:r>
              <a:rPr lang="en-US" sz="800" dirty="0" err="1"/>
              <a:t>následnou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dle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praxe</a:t>
            </a:r>
            <a:r>
              <a:rPr lang="en-US" sz="800" dirty="0"/>
              <a:t>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se </a:t>
            </a:r>
            <a:r>
              <a:rPr lang="en-US" sz="800" dirty="0" err="1"/>
              <a:t>může</a:t>
            </a:r>
            <a:r>
              <a:rPr lang="en-US" sz="800" dirty="0"/>
              <a:t> </a:t>
            </a:r>
            <a:r>
              <a:rPr lang="en-US" sz="800" dirty="0" err="1"/>
              <a:t>rozvinout</a:t>
            </a:r>
            <a:r>
              <a:rPr lang="en-US" sz="800" dirty="0"/>
              <a:t> diabetes mellitus. Je </a:t>
            </a:r>
            <a:r>
              <a:rPr lang="en-US" sz="800" dirty="0" err="1"/>
              <a:t>třeba</a:t>
            </a:r>
            <a:r>
              <a:rPr lang="en-US" sz="800" dirty="0"/>
              <a:t>, aby </a:t>
            </a:r>
            <a:r>
              <a:rPr lang="en-US" sz="800" dirty="0" err="1"/>
              <a:t>lékaři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léčbou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a </a:t>
            </a:r>
            <a:r>
              <a:rPr lang="en-US" sz="800" dirty="0" err="1"/>
              <a:t>pravidelně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této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monitorovali</a:t>
            </a:r>
            <a:r>
              <a:rPr lang="en-US" sz="800" dirty="0"/>
              <a:t> </a:t>
            </a:r>
            <a:r>
              <a:rPr lang="en-US" sz="800" dirty="0" err="1"/>
              <a:t>glykémii</a:t>
            </a:r>
            <a:r>
              <a:rPr lang="en-US" sz="800" dirty="0"/>
              <a:t> </a:t>
            </a:r>
            <a:r>
              <a:rPr lang="en-US" sz="800" dirty="0" err="1"/>
              <a:t>podle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indikace</a:t>
            </a:r>
            <a:r>
              <a:rPr lang="en-US" sz="800" dirty="0"/>
              <a:t>.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 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 nab-</a:t>
            </a:r>
            <a:r>
              <a:rPr lang="en-US" sz="800" i="1" u="sng" dirty="0" err="1"/>
              <a:t>paklitaxelem</a:t>
            </a:r>
            <a:r>
              <a:rPr lang="en-US" sz="800" i="1" u="sng" dirty="0"/>
              <a:t> u </a:t>
            </a:r>
            <a:r>
              <a:rPr lang="en-US" sz="800" i="1" u="sng" dirty="0" err="1"/>
              <a:t>metastazujícího</a:t>
            </a:r>
            <a:r>
              <a:rPr lang="en-US" sz="800" i="1" u="sng" dirty="0"/>
              <a:t> triple </a:t>
            </a:r>
            <a:r>
              <a:rPr lang="en-US" sz="800" i="1" u="sng" dirty="0" err="1"/>
              <a:t>negativního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i="1" u="sng" dirty="0"/>
              <a:t> </a:t>
            </a:r>
            <a:r>
              <a:rPr lang="en-US" sz="800" i="1" u="sng" dirty="0" err="1"/>
              <a:t>prsu</a:t>
            </a:r>
            <a:r>
              <a:rPr lang="en-US" sz="800" i="1" u="sng" dirty="0"/>
              <a:t>: </a:t>
            </a:r>
            <a:r>
              <a:rPr lang="en-US" sz="800" dirty="0" err="1"/>
              <a:t>Neutropenie</a:t>
            </a:r>
            <a:r>
              <a:rPr lang="en-US" sz="800" dirty="0"/>
              <a:t> a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 </a:t>
            </a:r>
            <a:r>
              <a:rPr lang="en-US" sz="800" dirty="0" err="1"/>
              <a:t>vyskytující</a:t>
            </a:r>
            <a:r>
              <a:rPr lang="en-US" sz="800" dirty="0"/>
              <a:t> se v </a:t>
            </a:r>
            <a:r>
              <a:rPr lang="en-US" sz="800" dirty="0" err="1"/>
              <a:t>průběhu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a nab-</a:t>
            </a:r>
            <a:r>
              <a:rPr lang="en-US" sz="800" dirty="0" err="1"/>
              <a:t>paklitaxelem</a:t>
            </a:r>
            <a:r>
              <a:rPr lang="en-US" sz="800" dirty="0"/>
              <a:t>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reverzibilní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přerušení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nab-</a:t>
            </a:r>
            <a:r>
              <a:rPr lang="en-US" sz="800" dirty="0" err="1"/>
              <a:t>paklitaxelu</a:t>
            </a:r>
            <a:r>
              <a:rPr lang="en-US" sz="800" dirty="0"/>
              <a:t>.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 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 </a:t>
            </a:r>
            <a:r>
              <a:rPr lang="en-US" sz="800" i="1" u="sng" dirty="0" err="1"/>
              <a:t>bevacizumabem</a:t>
            </a:r>
            <a:r>
              <a:rPr lang="en-US" sz="800" i="1" u="sng" dirty="0"/>
              <a:t>, </a:t>
            </a:r>
            <a:r>
              <a:rPr lang="en-US" sz="800" i="1" u="sng" dirty="0" err="1"/>
              <a:t>paklitaxelem</a:t>
            </a:r>
            <a:r>
              <a:rPr lang="en-US" sz="800" i="1" u="sng" dirty="0"/>
              <a:t> a </a:t>
            </a:r>
            <a:r>
              <a:rPr lang="en-US" sz="800" i="1" u="sng" dirty="0" err="1"/>
              <a:t>karboplatinou</a:t>
            </a:r>
            <a:r>
              <a:rPr lang="en-US" sz="800" i="1" u="sng" dirty="0"/>
              <a:t> u </a:t>
            </a:r>
            <a:r>
              <a:rPr lang="en-US" sz="800" i="1" u="sng" dirty="0" err="1"/>
              <a:t>metastazujícího</a:t>
            </a:r>
            <a:r>
              <a:rPr lang="en-US" sz="800" i="1" u="sng" dirty="0"/>
              <a:t> </a:t>
            </a:r>
            <a:r>
              <a:rPr lang="en-US" sz="800" i="1" u="sng" dirty="0" err="1"/>
              <a:t>neskvamózního</a:t>
            </a:r>
            <a:r>
              <a:rPr lang="en-US" sz="800" i="1" dirty="0"/>
              <a:t> NSCLC:</a:t>
            </a:r>
            <a:r>
              <a:rPr lang="en-US" sz="800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, u </a:t>
            </a:r>
            <a:r>
              <a:rPr lang="en-US" sz="800" dirty="0" err="1"/>
              <a:t>kterých</a:t>
            </a:r>
            <a:r>
              <a:rPr lang="en-US" sz="800" dirty="0"/>
              <a:t> </a:t>
            </a:r>
            <a:r>
              <a:rPr lang="en-US" sz="800" dirty="0" err="1"/>
              <a:t>zobrazovací</a:t>
            </a:r>
            <a:r>
              <a:rPr lang="en-US" sz="800" dirty="0"/>
              <a:t> </a:t>
            </a:r>
            <a:r>
              <a:rPr lang="en-US" sz="800" dirty="0" err="1"/>
              <a:t>metody</a:t>
            </a:r>
            <a:r>
              <a:rPr lang="en-US" sz="800" dirty="0"/>
              <a:t> </a:t>
            </a:r>
            <a:r>
              <a:rPr lang="en-US" sz="800" dirty="0" err="1"/>
              <a:t>prokázaly</a:t>
            </a:r>
            <a:r>
              <a:rPr lang="en-US" sz="800" dirty="0"/>
              <a:t> </a:t>
            </a:r>
            <a:r>
              <a:rPr lang="en-US" sz="800" dirty="0" err="1"/>
              <a:t>zřetelnou</a:t>
            </a:r>
            <a:r>
              <a:rPr lang="en-US" sz="800" dirty="0"/>
              <a:t> </a:t>
            </a:r>
            <a:r>
              <a:rPr lang="en-US" sz="800" dirty="0" err="1"/>
              <a:t>infiltraci</a:t>
            </a:r>
            <a:r>
              <a:rPr lang="en-US" sz="800" dirty="0"/>
              <a:t> </a:t>
            </a:r>
            <a:r>
              <a:rPr lang="en-US" sz="800" dirty="0" err="1"/>
              <a:t>nádorových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 do </a:t>
            </a:r>
            <a:r>
              <a:rPr lang="en-US" sz="800" dirty="0" err="1"/>
              <a:t>velkých</a:t>
            </a:r>
            <a:r>
              <a:rPr lang="en-US" sz="800" dirty="0"/>
              <a:t> </a:t>
            </a:r>
            <a:r>
              <a:rPr lang="en-US" sz="800" dirty="0" err="1"/>
              <a:t>hrudních</a:t>
            </a:r>
            <a:r>
              <a:rPr lang="en-US" sz="800" dirty="0"/>
              <a:t> </a:t>
            </a:r>
            <a:r>
              <a:rPr lang="en-US" sz="800" dirty="0" err="1"/>
              <a:t>cév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zřetelnou</a:t>
            </a:r>
            <a:r>
              <a:rPr lang="en-US" sz="800" dirty="0"/>
              <a:t> </a:t>
            </a:r>
            <a:r>
              <a:rPr lang="en-US" sz="800" dirty="0" err="1"/>
              <a:t>kavitaci</a:t>
            </a:r>
            <a:r>
              <a:rPr lang="en-US" sz="800" dirty="0"/>
              <a:t> </a:t>
            </a:r>
            <a:r>
              <a:rPr lang="en-US" sz="800" dirty="0" err="1"/>
              <a:t>plicních</a:t>
            </a:r>
            <a:r>
              <a:rPr lang="en-US" sz="800" dirty="0"/>
              <a:t> </a:t>
            </a:r>
            <a:r>
              <a:rPr lang="en-US" sz="800" dirty="0" err="1"/>
              <a:t>ložisek</a:t>
            </a:r>
            <a:r>
              <a:rPr lang="en-US" sz="800" dirty="0"/>
              <a:t>, </a:t>
            </a:r>
            <a:r>
              <a:rPr lang="en-US" sz="800" dirty="0" err="1"/>
              <a:t>byli</a:t>
            </a:r>
            <a:r>
              <a:rPr lang="en-US" sz="800" dirty="0"/>
              <a:t> </a:t>
            </a:r>
            <a:r>
              <a:rPr lang="en-US" sz="800" dirty="0" err="1"/>
              <a:t>vyloučeni</a:t>
            </a:r>
            <a:r>
              <a:rPr lang="en-US" sz="800" dirty="0"/>
              <a:t> z </a:t>
            </a:r>
            <a:r>
              <a:rPr lang="en-US" sz="800" dirty="0" err="1"/>
              <a:t>pivotní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studie</a:t>
            </a:r>
            <a:r>
              <a:rPr lang="en-US" sz="800" dirty="0"/>
              <a:t> IMpower150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zjištění</a:t>
            </a:r>
            <a:r>
              <a:rPr lang="en-US" sz="800" dirty="0"/>
              <a:t> </a:t>
            </a:r>
            <a:r>
              <a:rPr lang="en-US" sz="800" dirty="0" err="1"/>
              <a:t>několika</a:t>
            </a:r>
            <a:r>
              <a:rPr lang="en-US" sz="800" dirty="0"/>
              <a:t> </a:t>
            </a:r>
            <a:r>
              <a:rPr lang="en-US" sz="800" dirty="0" err="1"/>
              <a:t>případů</a:t>
            </a:r>
            <a:r>
              <a:rPr lang="en-US" sz="800" dirty="0"/>
              <a:t> </a:t>
            </a:r>
            <a:r>
              <a:rPr lang="en-US" sz="800" dirty="0" err="1"/>
              <a:t>fatálního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do </a:t>
            </a:r>
            <a:r>
              <a:rPr lang="en-US" sz="800" dirty="0" err="1"/>
              <a:t>plic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je </a:t>
            </a:r>
            <a:r>
              <a:rPr lang="en-US" sz="800" dirty="0" err="1"/>
              <a:t>známým</a:t>
            </a:r>
            <a:r>
              <a:rPr lang="en-US" sz="800" dirty="0"/>
              <a:t> </a:t>
            </a:r>
            <a:r>
              <a:rPr lang="en-US" sz="800" dirty="0" err="1"/>
              <a:t>rizikovým</a:t>
            </a:r>
            <a:r>
              <a:rPr lang="en-US" sz="800" dirty="0"/>
              <a:t> </a:t>
            </a:r>
            <a:r>
              <a:rPr lang="en-US" sz="800" dirty="0" err="1"/>
              <a:t>faktorem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interakce</a:t>
            </a:r>
            <a:r>
              <a:rPr lang="en-US" sz="800" b="1" dirty="0"/>
              <a:t>: </a:t>
            </a:r>
            <a:r>
              <a:rPr lang="en-US" sz="800" dirty="0"/>
              <a:t>S </a:t>
            </a:r>
            <a:r>
              <a:rPr lang="en-US" sz="800" dirty="0" err="1"/>
              <a:t>atezolizumabem</a:t>
            </a:r>
            <a:r>
              <a:rPr lang="en-US" sz="800" dirty="0"/>
              <a:t> </a:t>
            </a:r>
            <a:r>
              <a:rPr lang="en-US" sz="800" dirty="0" err="1"/>
              <a:t>nebyly</a:t>
            </a:r>
            <a:r>
              <a:rPr lang="en-US" sz="800" dirty="0"/>
              <a:t> </a:t>
            </a:r>
            <a:r>
              <a:rPr lang="en-US" sz="800" dirty="0" err="1"/>
              <a:t>provedeny</a:t>
            </a:r>
            <a:r>
              <a:rPr lang="en-US" sz="800" dirty="0"/>
              <a:t>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formální</a:t>
            </a:r>
            <a:r>
              <a:rPr lang="en-US" sz="800" dirty="0"/>
              <a:t> </a:t>
            </a:r>
            <a:r>
              <a:rPr lang="en-US" sz="800" dirty="0" err="1"/>
              <a:t>studie</a:t>
            </a:r>
            <a:r>
              <a:rPr lang="en-US" sz="800" dirty="0"/>
              <a:t> </a:t>
            </a:r>
            <a:r>
              <a:rPr lang="en-US" sz="800" dirty="0" err="1"/>
              <a:t>farmakokinetické</a:t>
            </a:r>
            <a:r>
              <a:rPr lang="en-US" sz="800" dirty="0"/>
              <a:t> </a:t>
            </a:r>
            <a:r>
              <a:rPr lang="en-US" sz="800" dirty="0" err="1"/>
              <a:t>lékové</a:t>
            </a:r>
            <a:r>
              <a:rPr lang="en-US" sz="800" dirty="0"/>
              <a:t> </a:t>
            </a:r>
            <a:r>
              <a:rPr lang="en-US" sz="800" dirty="0" err="1"/>
              <a:t>interakce</a:t>
            </a:r>
            <a:r>
              <a:rPr lang="en-US" sz="800" dirty="0"/>
              <a:t>. </a:t>
            </a:r>
            <a:r>
              <a:rPr lang="en-US" sz="800" dirty="0" err="1"/>
              <a:t>Protože</a:t>
            </a:r>
            <a:r>
              <a:rPr lang="en-US" sz="800" dirty="0"/>
              <a:t> se </a:t>
            </a:r>
            <a:r>
              <a:rPr lang="en-US" sz="800" dirty="0" err="1"/>
              <a:t>atezolizumab</a:t>
            </a:r>
            <a:r>
              <a:rPr lang="en-US" sz="800" dirty="0"/>
              <a:t> z </a:t>
            </a:r>
            <a:r>
              <a:rPr lang="en-US" sz="800" dirty="0" err="1"/>
              <a:t>cirkulace</a:t>
            </a:r>
            <a:r>
              <a:rPr lang="en-US" sz="800" dirty="0"/>
              <a:t> </a:t>
            </a:r>
            <a:r>
              <a:rPr lang="en-US" sz="800" dirty="0" err="1"/>
              <a:t>odstraňuje</a:t>
            </a:r>
            <a:r>
              <a:rPr lang="en-US" sz="800" dirty="0"/>
              <a:t> </a:t>
            </a:r>
            <a:r>
              <a:rPr lang="en-US" sz="800" dirty="0" err="1"/>
              <a:t>katabolismem</a:t>
            </a:r>
            <a:r>
              <a:rPr lang="en-US" sz="800" dirty="0"/>
              <a:t>, </a:t>
            </a:r>
            <a:r>
              <a:rPr lang="en-US" sz="800" dirty="0" err="1"/>
              <a:t>neočekávají</a:t>
            </a:r>
            <a:r>
              <a:rPr lang="en-US" sz="800" dirty="0"/>
              <a:t> se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metabolické</a:t>
            </a:r>
            <a:r>
              <a:rPr lang="en-US" sz="800" dirty="0"/>
              <a:t> </a:t>
            </a:r>
            <a:r>
              <a:rPr lang="en-US" sz="800" dirty="0" err="1"/>
              <a:t>lékové</a:t>
            </a:r>
            <a:r>
              <a:rPr lang="en-US" sz="800" dirty="0"/>
              <a:t> </a:t>
            </a:r>
            <a:r>
              <a:rPr lang="en-US" sz="800" dirty="0" err="1"/>
              <a:t>interakce</a:t>
            </a:r>
            <a:r>
              <a:rPr lang="en-US" sz="800" dirty="0"/>
              <a:t>.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je </a:t>
            </a:r>
            <a:r>
              <a:rPr lang="en-US" sz="800" dirty="0" err="1"/>
              <a:t>třeba</a:t>
            </a:r>
            <a:r>
              <a:rPr lang="en-US" sz="800" dirty="0"/>
              <a:t> se </a:t>
            </a:r>
            <a:r>
              <a:rPr lang="en-US" sz="800" dirty="0" err="1"/>
              <a:t>vyvarovat</a:t>
            </a:r>
            <a:r>
              <a:rPr lang="en-US" sz="800" dirty="0"/>
              <a:t> </a:t>
            </a:r>
            <a:r>
              <a:rPr lang="en-US" sz="800" dirty="0" err="1"/>
              <a:t>užívání</a:t>
            </a:r>
            <a:r>
              <a:rPr lang="en-US" sz="800" dirty="0"/>
              <a:t> </a:t>
            </a:r>
            <a:r>
              <a:rPr lang="en-US" sz="800" dirty="0" err="1"/>
              <a:t>systémových</a:t>
            </a:r>
            <a:r>
              <a:rPr lang="en-US" sz="800" dirty="0"/>
              <a:t> </a:t>
            </a:r>
            <a:r>
              <a:rPr lang="en-US" sz="800" dirty="0" err="1"/>
              <a:t>kortikosteroidů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imunosupresiv</a:t>
            </a:r>
            <a:r>
              <a:rPr lang="en-US" sz="800" dirty="0"/>
              <a:t>. </a:t>
            </a:r>
            <a:r>
              <a:rPr lang="en-US" sz="800" dirty="0" err="1"/>
              <a:t>Systémové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 a </a:t>
            </a:r>
            <a:r>
              <a:rPr lang="en-US" sz="800" dirty="0" err="1"/>
              <a:t>imunosupresiva</a:t>
            </a:r>
            <a:r>
              <a:rPr lang="en-US" sz="800" dirty="0"/>
              <a:t> ale </a:t>
            </a:r>
            <a:r>
              <a:rPr lang="en-US" sz="800" dirty="0" err="1"/>
              <a:t>lze</a:t>
            </a:r>
            <a:r>
              <a:rPr lang="en-US" sz="800" dirty="0"/>
              <a:t> </a:t>
            </a:r>
            <a:r>
              <a:rPr lang="en-US" sz="800" dirty="0" err="1"/>
              <a:t>použít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zahájení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. </a:t>
            </a:r>
            <a:r>
              <a:rPr lang="en-US" sz="800" b="1" dirty="0" err="1"/>
              <a:t>Hlavní</a:t>
            </a:r>
            <a:r>
              <a:rPr lang="en-US" sz="800" b="1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nežádoucí</a:t>
            </a:r>
            <a:r>
              <a:rPr lang="en-US" sz="800" b="1" dirty="0"/>
              <a:t> </a:t>
            </a:r>
            <a:r>
              <a:rPr lang="en-US" sz="800" b="1" dirty="0" err="1"/>
              <a:t>účinky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Nejčastějšími</a:t>
            </a:r>
            <a:r>
              <a:rPr lang="en-US" sz="800" dirty="0"/>
              <a:t> </a:t>
            </a:r>
            <a:r>
              <a:rPr lang="en-US" sz="800" dirty="0" err="1"/>
              <a:t>nežádoucími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(&gt; 10 %)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únava</a:t>
            </a:r>
            <a:r>
              <a:rPr lang="en-US" sz="800" dirty="0"/>
              <a:t>, </a:t>
            </a:r>
            <a:r>
              <a:rPr lang="en-US" sz="800" dirty="0" err="1"/>
              <a:t>snížená</a:t>
            </a:r>
            <a:r>
              <a:rPr lang="en-US" sz="800" dirty="0"/>
              <a:t> </a:t>
            </a:r>
            <a:r>
              <a:rPr lang="en-US" sz="800" dirty="0" err="1"/>
              <a:t>chuť</a:t>
            </a:r>
            <a:r>
              <a:rPr lang="en-US" sz="800" dirty="0"/>
              <a:t> k </a:t>
            </a:r>
            <a:r>
              <a:rPr lang="en-US" sz="800" dirty="0" err="1"/>
              <a:t>jídlu</a:t>
            </a:r>
            <a:r>
              <a:rPr lang="en-US" sz="800" dirty="0"/>
              <a:t>, </a:t>
            </a:r>
            <a:r>
              <a:rPr lang="en-US" sz="800" dirty="0" err="1"/>
              <a:t>nauzea</a:t>
            </a:r>
            <a:r>
              <a:rPr lang="en-US" sz="800" dirty="0"/>
              <a:t>, </a:t>
            </a:r>
            <a:r>
              <a:rPr lang="en-US" sz="800" dirty="0" err="1"/>
              <a:t>vyrážka</a:t>
            </a:r>
            <a:r>
              <a:rPr lang="en-US" sz="800" dirty="0"/>
              <a:t>, </a:t>
            </a:r>
            <a:r>
              <a:rPr lang="en-US" sz="800" dirty="0" err="1"/>
              <a:t>horečka</a:t>
            </a:r>
            <a:r>
              <a:rPr lang="en-US" sz="800" dirty="0"/>
              <a:t>, </a:t>
            </a:r>
            <a:r>
              <a:rPr lang="en-US" sz="800" dirty="0" err="1"/>
              <a:t>kašel</a:t>
            </a:r>
            <a:r>
              <a:rPr lang="en-US" sz="800" dirty="0"/>
              <a:t>, 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dušnost</a:t>
            </a:r>
            <a:r>
              <a:rPr lang="en-US" sz="800" dirty="0"/>
              <a:t>, </a:t>
            </a:r>
            <a:r>
              <a:rPr lang="en-US" sz="800" dirty="0" err="1"/>
              <a:t>artralgie</a:t>
            </a:r>
            <a:r>
              <a:rPr lang="en-US" sz="800" dirty="0"/>
              <a:t>, </a:t>
            </a:r>
            <a:r>
              <a:rPr lang="en-US" sz="800" dirty="0" err="1"/>
              <a:t>astenie</a:t>
            </a:r>
            <a:r>
              <a:rPr lang="en-US" sz="800" dirty="0"/>
              <a:t>, </a:t>
            </a:r>
            <a:r>
              <a:rPr lang="en-US" sz="800" dirty="0" err="1"/>
              <a:t>bolest</a:t>
            </a:r>
            <a:r>
              <a:rPr lang="en-US" sz="800" dirty="0"/>
              <a:t> </a:t>
            </a:r>
            <a:r>
              <a:rPr lang="en-US" sz="800" dirty="0" err="1"/>
              <a:t>zad</a:t>
            </a:r>
            <a:r>
              <a:rPr lang="en-US" sz="800" dirty="0"/>
              <a:t>, </a:t>
            </a:r>
            <a:r>
              <a:rPr lang="en-US" sz="800" dirty="0" err="1"/>
              <a:t>zvracení</a:t>
            </a:r>
            <a:r>
              <a:rPr lang="en-US" sz="800" dirty="0"/>
              <a:t>, </a:t>
            </a:r>
            <a:r>
              <a:rPr lang="en-US" sz="800" dirty="0" err="1"/>
              <a:t>infekce</a:t>
            </a:r>
            <a:r>
              <a:rPr lang="en-US" sz="800" dirty="0"/>
              <a:t> </a:t>
            </a:r>
            <a:r>
              <a:rPr lang="en-US" sz="800" dirty="0" err="1"/>
              <a:t>močových</a:t>
            </a:r>
            <a:r>
              <a:rPr lang="en-US" sz="800" dirty="0"/>
              <a:t> </a:t>
            </a:r>
            <a:r>
              <a:rPr lang="en-US" sz="800" dirty="0" err="1"/>
              <a:t>cest</a:t>
            </a:r>
            <a:r>
              <a:rPr lang="en-US" sz="800" dirty="0"/>
              <a:t> a </a:t>
            </a:r>
            <a:r>
              <a:rPr lang="en-US" sz="800" dirty="0" err="1"/>
              <a:t>bolest</a:t>
            </a:r>
            <a:r>
              <a:rPr lang="en-US" sz="800" dirty="0"/>
              <a:t> </a:t>
            </a:r>
            <a:r>
              <a:rPr lang="en-US" sz="800" dirty="0" err="1"/>
              <a:t>hlavy</a:t>
            </a:r>
            <a:r>
              <a:rPr lang="en-US" sz="800" dirty="0"/>
              <a:t>. </a:t>
            </a:r>
            <a:r>
              <a:rPr lang="en-US" sz="800" dirty="0" err="1"/>
              <a:t>Nejčastějšími</a:t>
            </a:r>
            <a:r>
              <a:rPr lang="en-US" sz="800" dirty="0"/>
              <a:t> </a:t>
            </a:r>
            <a:r>
              <a:rPr lang="en-US" sz="800" dirty="0" err="1"/>
              <a:t>nežádoucími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(≥ 20 %) </a:t>
            </a:r>
            <a:r>
              <a:rPr lang="en-US" sz="800" dirty="0" err="1"/>
              <a:t>atezolizumabu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jinými</a:t>
            </a:r>
            <a:r>
              <a:rPr lang="en-US" sz="800" dirty="0"/>
              <a:t> </a:t>
            </a:r>
            <a:r>
              <a:rPr lang="en-US" sz="800" dirty="0" err="1"/>
              <a:t>léčivými</a:t>
            </a:r>
            <a:r>
              <a:rPr lang="en-US" sz="800" dirty="0"/>
              <a:t> </a:t>
            </a:r>
            <a:r>
              <a:rPr lang="en-US" sz="800" dirty="0" err="1"/>
              <a:t>přípravky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u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různým</a:t>
            </a:r>
            <a:r>
              <a:rPr lang="en-US" sz="800" dirty="0"/>
              <a:t> </a:t>
            </a:r>
            <a:r>
              <a:rPr lang="en-US" sz="800" dirty="0" err="1"/>
              <a:t>typem</a:t>
            </a:r>
            <a:r>
              <a:rPr lang="en-US" sz="800" dirty="0"/>
              <a:t> </a:t>
            </a:r>
            <a:r>
              <a:rPr lang="en-US" sz="800" dirty="0" err="1"/>
              <a:t>nádorů</a:t>
            </a:r>
            <a:r>
              <a:rPr lang="en-US" sz="800" dirty="0"/>
              <a:t> </a:t>
            </a:r>
            <a:r>
              <a:rPr lang="en-US" sz="800" dirty="0" err="1"/>
              <a:t>anémie</a:t>
            </a:r>
            <a:r>
              <a:rPr lang="en-US" sz="800" dirty="0"/>
              <a:t>, </a:t>
            </a:r>
            <a:r>
              <a:rPr lang="en-US" sz="800" dirty="0" err="1"/>
              <a:t>neutropenie</a:t>
            </a:r>
            <a:r>
              <a:rPr lang="en-US" sz="800" dirty="0"/>
              <a:t>, </a:t>
            </a:r>
            <a:r>
              <a:rPr lang="en-US" sz="800" dirty="0" err="1"/>
              <a:t>nauzea</a:t>
            </a:r>
            <a:r>
              <a:rPr lang="en-US" sz="800" dirty="0"/>
              <a:t>, </a:t>
            </a:r>
            <a:r>
              <a:rPr lang="en-US" sz="800" dirty="0" err="1"/>
              <a:t>únava</a:t>
            </a:r>
            <a:r>
              <a:rPr lang="en-US" sz="800" dirty="0"/>
              <a:t>, </a:t>
            </a:r>
            <a:r>
              <a:rPr lang="en-US" sz="800" dirty="0" err="1"/>
              <a:t>alopecie</a:t>
            </a:r>
            <a:r>
              <a:rPr lang="en-US" sz="800" dirty="0"/>
              <a:t>, </a:t>
            </a:r>
            <a:r>
              <a:rPr lang="en-US" sz="800" dirty="0" err="1"/>
              <a:t>vyrážka</a:t>
            </a:r>
            <a:r>
              <a:rPr lang="en-US" sz="800" dirty="0"/>
              <a:t>,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trombocytopenie</a:t>
            </a:r>
            <a:r>
              <a:rPr lang="en-US" sz="800" dirty="0"/>
              <a:t>, </a:t>
            </a:r>
            <a:r>
              <a:rPr lang="en-US" sz="800" dirty="0" err="1"/>
              <a:t>zácpa</a:t>
            </a:r>
            <a:r>
              <a:rPr lang="en-US" sz="800" dirty="0"/>
              <a:t>, </a:t>
            </a:r>
            <a:r>
              <a:rPr lang="en-US" sz="800" dirty="0" err="1"/>
              <a:t>snížená</a:t>
            </a:r>
            <a:r>
              <a:rPr lang="en-US" sz="800" dirty="0"/>
              <a:t> </a:t>
            </a:r>
            <a:r>
              <a:rPr lang="en-US" sz="800" dirty="0" err="1"/>
              <a:t>chuť</a:t>
            </a:r>
            <a:r>
              <a:rPr lang="en-US" sz="800" dirty="0"/>
              <a:t> k </a:t>
            </a:r>
            <a:r>
              <a:rPr lang="en-US" sz="800" dirty="0" err="1"/>
              <a:t>jídlu</a:t>
            </a:r>
            <a:r>
              <a:rPr lang="en-US" sz="800" dirty="0"/>
              <a:t> a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.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 u &lt; 10 % </a:t>
            </a:r>
            <a:r>
              <a:rPr lang="en-US" sz="800" dirty="0" err="1"/>
              <a:t>pacientů</a:t>
            </a:r>
            <a:r>
              <a:rPr lang="en-US" sz="800" dirty="0"/>
              <a:t>, </a:t>
            </a:r>
            <a:r>
              <a:rPr lang="en-US" sz="800" dirty="0" err="1"/>
              <a:t>zahrnovaly</a:t>
            </a:r>
            <a:r>
              <a:rPr lang="en-US" sz="800" dirty="0"/>
              <a:t> </a:t>
            </a:r>
            <a:r>
              <a:rPr lang="en-US" sz="800" dirty="0" err="1"/>
              <a:t>hypotyreózu</a:t>
            </a:r>
            <a:r>
              <a:rPr lang="en-US" sz="800" dirty="0"/>
              <a:t>. U &lt; 5 % </a:t>
            </a:r>
            <a:r>
              <a:rPr lang="en-US" sz="800" dirty="0" err="1"/>
              <a:t>pacientů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: </a:t>
            </a:r>
            <a:r>
              <a:rPr lang="en-US" sz="800" dirty="0" err="1"/>
              <a:t>pneumonitida</a:t>
            </a:r>
            <a:r>
              <a:rPr lang="en-US" sz="800" dirty="0"/>
              <a:t>, </a:t>
            </a:r>
            <a:r>
              <a:rPr lang="en-US" sz="800" dirty="0" err="1"/>
              <a:t>kolitida</a:t>
            </a:r>
            <a:r>
              <a:rPr lang="en-US" sz="800" dirty="0"/>
              <a:t>, </a:t>
            </a:r>
            <a:r>
              <a:rPr lang="en-US" sz="800" dirty="0" err="1"/>
              <a:t>hepatitida</a:t>
            </a:r>
            <a:r>
              <a:rPr lang="en-US" sz="800" dirty="0"/>
              <a:t>, diabetes mellitus (u </a:t>
            </a:r>
            <a:r>
              <a:rPr lang="en-US" sz="800" dirty="0" err="1"/>
              <a:t>pacientů</a:t>
            </a:r>
            <a:r>
              <a:rPr lang="en-US" sz="800" dirty="0"/>
              <a:t> s HCC,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dostávali</a:t>
            </a:r>
            <a:r>
              <a:rPr lang="en-US" sz="800" dirty="0"/>
              <a:t> </a:t>
            </a:r>
            <a:r>
              <a:rPr lang="en-US" sz="800" dirty="0" err="1"/>
              <a:t>atezolizumab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bevacizumabem</a:t>
            </a:r>
            <a:r>
              <a:rPr lang="en-US" sz="800" dirty="0"/>
              <a:t>) a </a:t>
            </a:r>
            <a:r>
              <a:rPr lang="en-US" sz="800" dirty="0" err="1"/>
              <a:t>hypertyreóza</a:t>
            </a:r>
            <a:r>
              <a:rPr lang="en-US" sz="800" i="1" dirty="0"/>
              <a:t>.</a:t>
            </a:r>
            <a:r>
              <a:rPr lang="en-US" sz="800" dirty="0"/>
              <a:t> U &lt; 1 % </a:t>
            </a:r>
            <a:r>
              <a:rPr lang="en-US" sz="800" dirty="0" err="1"/>
              <a:t>pacientů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: </a:t>
            </a:r>
            <a:r>
              <a:rPr lang="en-US" sz="800" dirty="0" err="1"/>
              <a:t>insuficience</a:t>
            </a:r>
            <a:r>
              <a:rPr lang="en-US" sz="800" dirty="0"/>
              <a:t> </a:t>
            </a:r>
            <a:r>
              <a:rPr lang="en-US" sz="800" dirty="0" err="1"/>
              <a:t>nadledvin</a:t>
            </a:r>
            <a:r>
              <a:rPr lang="en-US" sz="800" dirty="0"/>
              <a:t>, </a:t>
            </a:r>
            <a:r>
              <a:rPr lang="en-US" sz="800" dirty="0" err="1"/>
              <a:t>zánět</a:t>
            </a:r>
            <a:r>
              <a:rPr lang="en-US" sz="800" dirty="0"/>
              <a:t> </a:t>
            </a:r>
            <a:r>
              <a:rPr lang="en-US" sz="800" dirty="0" err="1"/>
              <a:t>hypofýzy</a:t>
            </a:r>
            <a:r>
              <a:rPr lang="en-US" sz="800" dirty="0"/>
              <a:t>, diabetes mellitus (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),  </a:t>
            </a:r>
            <a:r>
              <a:rPr lang="en-US" sz="800" dirty="0" err="1"/>
              <a:t>meningoencefalitida</a:t>
            </a:r>
            <a:r>
              <a:rPr lang="en-US" sz="800" dirty="0"/>
              <a:t>, </a:t>
            </a:r>
            <a:r>
              <a:rPr lang="en-US" sz="800" dirty="0" err="1"/>
              <a:t>neuropatie</a:t>
            </a:r>
            <a:r>
              <a:rPr lang="en-US" sz="800" dirty="0"/>
              <a:t>, </a:t>
            </a:r>
            <a:r>
              <a:rPr lang="en-US" sz="800" dirty="0" err="1"/>
              <a:t>myastenický</a:t>
            </a:r>
            <a:r>
              <a:rPr lang="en-US" sz="800" dirty="0"/>
              <a:t> </a:t>
            </a:r>
            <a:r>
              <a:rPr lang="en-US" sz="800" dirty="0" err="1"/>
              <a:t>syndrom</a:t>
            </a:r>
            <a:r>
              <a:rPr lang="en-US" sz="800" dirty="0"/>
              <a:t>, </a:t>
            </a:r>
            <a:r>
              <a:rPr lang="en-US" sz="800" dirty="0" err="1"/>
              <a:t>pankreatitida</a:t>
            </a:r>
            <a:r>
              <a:rPr lang="en-US" sz="800" dirty="0"/>
              <a:t>, </a:t>
            </a:r>
            <a:r>
              <a:rPr lang="en-US" sz="800" dirty="0" err="1"/>
              <a:t>myokarditida</a:t>
            </a:r>
            <a:r>
              <a:rPr lang="en-US" sz="800" dirty="0"/>
              <a:t>, </a:t>
            </a:r>
            <a:r>
              <a:rPr lang="en-US" sz="800" dirty="0" err="1"/>
              <a:t>nefritida</a:t>
            </a:r>
            <a:r>
              <a:rPr lang="en-US" sz="800" dirty="0"/>
              <a:t>, </a:t>
            </a:r>
            <a:r>
              <a:rPr lang="en-US" sz="800" dirty="0" err="1"/>
              <a:t>myozitida</a:t>
            </a:r>
            <a:r>
              <a:rPr lang="en-US" sz="800" dirty="0"/>
              <a:t> a </a:t>
            </a:r>
            <a:r>
              <a:rPr lang="en-US" sz="800" dirty="0" err="1"/>
              <a:t>těžké</a:t>
            </a:r>
            <a:r>
              <a:rPr lang="en-US" sz="800" dirty="0"/>
              <a:t> </a:t>
            </a:r>
            <a:r>
              <a:rPr lang="en-US" sz="800" dirty="0" err="1"/>
              <a:t>kožní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. </a:t>
            </a:r>
            <a:r>
              <a:rPr lang="en-US" sz="800" dirty="0" err="1"/>
              <a:t>Vzhledem</a:t>
            </a:r>
            <a:r>
              <a:rPr lang="en-US" sz="800" dirty="0"/>
              <a:t> k </a:t>
            </a:r>
            <a:r>
              <a:rPr lang="en-US" sz="800" dirty="0" err="1"/>
              <a:t>mechanismu</a:t>
            </a:r>
            <a:r>
              <a:rPr lang="en-US" sz="800" dirty="0"/>
              <a:t> </a:t>
            </a:r>
            <a:r>
              <a:rPr lang="en-US" sz="800" dirty="0" err="1"/>
              <a:t>účinku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se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objevit</a:t>
            </a:r>
            <a:r>
              <a:rPr lang="en-US" sz="800" dirty="0"/>
              <a:t> </a:t>
            </a:r>
            <a:r>
              <a:rPr lang="en-US" sz="800" dirty="0" err="1"/>
              <a:t>další</a:t>
            </a:r>
            <a:r>
              <a:rPr lang="en-US" sz="800" dirty="0"/>
              <a:t> </a:t>
            </a:r>
            <a:r>
              <a:rPr lang="en-US" sz="800" dirty="0" err="1"/>
              <a:t>potenciální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,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neinfekční</a:t>
            </a:r>
            <a:r>
              <a:rPr lang="en-US" sz="800" dirty="0"/>
              <a:t> </a:t>
            </a:r>
            <a:r>
              <a:rPr lang="en-US" sz="800" dirty="0" err="1"/>
              <a:t>cystitidy</a:t>
            </a:r>
            <a:r>
              <a:rPr lang="en-US" sz="800" dirty="0"/>
              <a:t>. </a:t>
            </a:r>
            <a:r>
              <a:rPr lang="en-US" sz="800" b="1" dirty="0" err="1"/>
              <a:t>Těhotenství</a:t>
            </a:r>
            <a:r>
              <a:rPr lang="en-US" sz="800" b="1" dirty="0"/>
              <a:t> a </a:t>
            </a:r>
            <a:r>
              <a:rPr lang="en-US" sz="800" b="1" dirty="0" err="1"/>
              <a:t>kojení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Ženy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fertilním</a:t>
            </a:r>
            <a:r>
              <a:rPr lang="en-US" sz="800" dirty="0"/>
              <a:t> </a:t>
            </a:r>
            <a:r>
              <a:rPr lang="en-US" sz="800" dirty="0" err="1"/>
              <a:t>věku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a 5 </a:t>
            </a:r>
            <a:r>
              <a:rPr lang="en-US" sz="800" dirty="0" err="1"/>
              <a:t>měsíců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poslední</a:t>
            </a:r>
            <a:r>
              <a:rPr lang="en-US" sz="800" dirty="0"/>
              <a:t> </a:t>
            </a:r>
            <a:r>
              <a:rPr lang="en-US" sz="800" dirty="0" err="1"/>
              <a:t>dávce</a:t>
            </a:r>
            <a:r>
              <a:rPr lang="en-US" sz="800" dirty="0"/>
              <a:t> </a:t>
            </a:r>
            <a:r>
              <a:rPr lang="en-US" sz="800" dirty="0" err="1"/>
              <a:t>používat</a:t>
            </a:r>
            <a:r>
              <a:rPr lang="en-US" sz="800" dirty="0"/>
              <a:t> </a:t>
            </a:r>
            <a:r>
              <a:rPr lang="en-US" sz="800" dirty="0" err="1"/>
              <a:t>účinnou</a:t>
            </a:r>
            <a:r>
              <a:rPr lang="en-US" sz="800" dirty="0"/>
              <a:t> </a:t>
            </a:r>
            <a:r>
              <a:rPr lang="en-US" sz="800" dirty="0" err="1"/>
              <a:t>antikoncepci</a:t>
            </a:r>
            <a:r>
              <a:rPr lang="en-US" sz="800" dirty="0"/>
              <a:t>. O </a:t>
            </a:r>
            <a:r>
              <a:rPr lang="en-US" sz="800" dirty="0" err="1"/>
              <a:t>použití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u </a:t>
            </a:r>
            <a:r>
              <a:rPr lang="en-US" sz="800" dirty="0" err="1"/>
              <a:t>těhotných</a:t>
            </a:r>
            <a:r>
              <a:rPr lang="en-US" sz="800" dirty="0"/>
              <a:t> </a:t>
            </a:r>
            <a:r>
              <a:rPr lang="en-US" sz="800" dirty="0" err="1"/>
              <a:t>žen</a:t>
            </a:r>
            <a:r>
              <a:rPr lang="en-US" sz="800" dirty="0"/>
              <a:t> </a:t>
            </a:r>
            <a:r>
              <a:rPr lang="en-US" sz="800" dirty="0" err="1"/>
              <a:t>nejsou</a:t>
            </a:r>
            <a:r>
              <a:rPr lang="en-US" sz="800" dirty="0"/>
              <a:t> k </a:t>
            </a:r>
            <a:r>
              <a:rPr lang="en-US" sz="800" dirty="0" err="1"/>
              <a:t>dispozici</a:t>
            </a:r>
            <a:r>
              <a:rPr lang="en-US" sz="800" dirty="0"/>
              <a:t>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údaje</a:t>
            </a:r>
            <a:r>
              <a:rPr lang="en-US" sz="800" dirty="0"/>
              <a:t>. </a:t>
            </a:r>
            <a:r>
              <a:rPr lang="en-US" sz="800" dirty="0" err="1"/>
              <a:t>Atezolizumab</a:t>
            </a:r>
            <a:r>
              <a:rPr lang="en-US" sz="800" dirty="0"/>
              <a:t> se </a:t>
            </a:r>
            <a:r>
              <a:rPr lang="en-US" sz="800" dirty="0" err="1"/>
              <a:t>nemá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těhotenství</a:t>
            </a:r>
            <a:r>
              <a:rPr lang="en-US" sz="800" dirty="0"/>
              <a:t> </a:t>
            </a:r>
            <a:r>
              <a:rPr lang="en-US" sz="800" dirty="0" err="1"/>
              <a:t>užívat</a:t>
            </a:r>
            <a:r>
              <a:rPr lang="en-US" sz="800" dirty="0"/>
              <a:t>, </a:t>
            </a:r>
            <a:r>
              <a:rPr lang="en-US" sz="800" dirty="0" err="1"/>
              <a:t>pokud</a:t>
            </a:r>
            <a:r>
              <a:rPr lang="en-US" sz="800" dirty="0"/>
              <a:t> </a:t>
            </a:r>
            <a:r>
              <a:rPr lang="en-US" sz="800" dirty="0" err="1"/>
              <a:t>klinický</a:t>
            </a:r>
            <a:r>
              <a:rPr lang="en-US" sz="800" dirty="0"/>
              <a:t> </a:t>
            </a:r>
            <a:r>
              <a:rPr lang="en-US" sz="800" dirty="0" err="1"/>
              <a:t>stav</a:t>
            </a:r>
            <a:r>
              <a:rPr lang="en-US" sz="800" dirty="0"/>
              <a:t> </a:t>
            </a:r>
            <a:r>
              <a:rPr lang="en-US" sz="800" dirty="0" err="1"/>
              <a:t>ženy</a:t>
            </a:r>
            <a:r>
              <a:rPr lang="en-US" sz="800" dirty="0"/>
              <a:t> </a:t>
            </a:r>
            <a:r>
              <a:rPr lang="en-US" sz="800" dirty="0" err="1"/>
              <a:t>nevyžaduje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. </a:t>
            </a:r>
            <a:r>
              <a:rPr lang="en-US" sz="800" dirty="0" err="1"/>
              <a:t>Není</a:t>
            </a:r>
            <a:r>
              <a:rPr lang="en-US" sz="800" dirty="0"/>
              <a:t> </a:t>
            </a:r>
            <a:r>
              <a:rPr lang="en-US" sz="800" dirty="0" err="1"/>
              <a:t>známo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je </a:t>
            </a:r>
            <a:r>
              <a:rPr lang="en-US" sz="800" dirty="0" err="1"/>
              <a:t>atezolizumab</a:t>
            </a:r>
            <a:r>
              <a:rPr lang="en-US" sz="800" dirty="0"/>
              <a:t> </a:t>
            </a:r>
            <a:r>
              <a:rPr lang="en-US" sz="800" dirty="0" err="1"/>
              <a:t>vylučován</a:t>
            </a:r>
            <a:r>
              <a:rPr lang="en-US" sz="800" dirty="0"/>
              <a:t> do </a:t>
            </a:r>
            <a:r>
              <a:rPr lang="en-US" sz="800" dirty="0" err="1"/>
              <a:t>lidského</a:t>
            </a:r>
            <a:r>
              <a:rPr lang="en-US" sz="800" dirty="0"/>
              <a:t> </a:t>
            </a:r>
            <a:r>
              <a:rPr lang="en-US" sz="800" dirty="0" err="1"/>
              <a:t>mléka</a:t>
            </a:r>
            <a:r>
              <a:rPr lang="en-US" sz="800" dirty="0"/>
              <a:t>. </a:t>
            </a:r>
            <a:r>
              <a:rPr lang="en-US" sz="800" dirty="0" err="1"/>
              <a:t>Nelze</a:t>
            </a:r>
            <a:r>
              <a:rPr lang="en-US" sz="800" dirty="0"/>
              <a:t> </a:t>
            </a:r>
            <a:r>
              <a:rPr lang="en-US" sz="800" dirty="0" err="1"/>
              <a:t>vyloučit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pro </a:t>
            </a:r>
            <a:r>
              <a:rPr lang="en-US" sz="800" dirty="0" err="1"/>
              <a:t>novorozence</a:t>
            </a:r>
            <a:r>
              <a:rPr lang="en-US" sz="800" dirty="0"/>
              <a:t>/</a:t>
            </a:r>
            <a:r>
              <a:rPr lang="en-US" sz="800" dirty="0" err="1"/>
              <a:t>kojence</a:t>
            </a:r>
            <a:r>
              <a:rPr lang="en-US" sz="800" dirty="0"/>
              <a:t>. Je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učinit</a:t>
            </a:r>
            <a:r>
              <a:rPr lang="en-US" sz="800" dirty="0"/>
              <a:t> </a:t>
            </a:r>
            <a:r>
              <a:rPr lang="en-US" sz="800" dirty="0" err="1"/>
              <a:t>rozhodnutí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kojení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 </a:t>
            </a:r>
            <a:r>
              <a:rPr lang="en-US" sz="800" dirty="0" err="1"/>
              <a:t>ohledem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prospěch</a:t>
            </a:r>
            <a:r>
              <a:rPr lang="en-US" sz="800" dirty="0"/>
              <a:t> </a:t>
            </a:r>
            <a:r>
              <a:rPr lang="en-US" sz="800" dirty="0" err="1"/>
              <a:t>kojení</a:t>
            </a:r>
            <a:r>
              <a:rPr lang="en-US" sz="800" dirty="0"/>
              <a:t> pro </a:t>
            </a:r>
            <a:r>
              <a:rPr lang="en-US" sz="800" dirty="0" err="1"/>
              <a:t>dítě</a:t>
            </a:r>
            <a:r>
              <a:rPr lang="en-US" sz="800" dirty="0"/>
              <a:t> a </a:t>
            </a:r>
            <a:r>
              <a:rPr lang="en-US" sz="800" dirty="0" err="1"/>
              <a:t>prospěch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pro </a:t>
            </a:r>
            <a:r>
              <a:rPr lang="en-US" sz="800" dirty="0" err="1"/>
              <a:t>ženu</a:t>
            </a:r>
            <a:r>
              <a:rPr lang="en-US" sz="800" dirty="0"/>
              <a:t>. </a:t>
            </a:r>
            <a:r>
              <a:rPr lang="en-US" sz="800" b="1" dirty="0" err="1"/>
              <a:t>Balení</a:t>
            </a:r>
            <a:r>
              <a:rPr lang="en-US" sz="800" b="1" dirty="0"/>
              <a:t> </a:t>
            </a:r>
            <a:r>
              <a:rPr lang="en-US" sz="800" b="1" dirty="0" err="1"/>
              <a:t>přípravku</a:t>
            </a:r>
            <a:r>
              <a:rPr lang="en-US" sz="800" b="1" dirty="0"/>
              <a:t>: </a:t>
            </a:r>
            <a:r>
              <a:rPr lang="en-US" sz="800" dirty="0"/>
              <a:t>1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lahvička</a:t>
            </a:r>
            <a:r>
              <a:rPr lang="en-US" sz="800" dirty="0"/>
              <a:t> s </a:t>
            </a:r>
            <a:r>
              <a:rPr lang="en-US" sz="800" dirty="0" err="1"/>
              <a:t>uzávěrem</a:t>
            </a:r>
            <a:r>
              <a:rPr lang="en-US" sz="800" dirty="0"/>
              <a:t> z </a:t>
            </a:r>
            <a:r>
              <a:rPr lang="en-US" sz="800" dirty="0" err="1"/>
              <a:t>butylové</a:t>
            </a:r>
            <a:r>
              <a:rPr lang="en-US" sz="800" dirty="0"/>
              <a:t> </a:t>
            </a:r>
            <a:r>
              <a:rPr lang="en-US" sz="800" dirty="0" err="1"/>
              <a:t>pryže</a:t>
            </a:r>
            <a:r>
              <a:rPr lang="en-US" sz="800" dirty="0"/>
              <a:t> a </a:t>
            </a:r>
            <a:r>
              <a:rPr lang="en-US" sz="800" dirty="0" err="1"/>
              <a:t>hliníkovým</a:t>
            </a:r>
            <a:r>
              <a:rPr lang="en-US" sz="800" dirty="0"/>
              <a:t> </a:t>
            </a:r>
            <a:r>
              <a:rPr lang="en-US" sz="800" dirty="0" err="1"/>
              <a:t>uzávěrem</a:t>
            </a:r>
            <a:r>
              <a:rPr lang="en-US" sz="800" dirty="0"/>
              <a:t> s </a:t>
            </a:r>
            <a:r>
              <a:rPr lang="en-US" sz="800" dirty="0" err="1"/>
              <a:t>šedým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tyrkysovým</a:t>
            </a:r>
            <a:r>
              <a:rPr lang="en-US" sz="800" dirty="0"/>
              <a:t> </a:t>
            </a:r>
            <a:r>
              <a:rPr lang="en-US" sz="800" dirty="0" err="1"/>
              <a:t>plastovým</a:t>
            </a:r>
            <a:r>
              <a:rPr lang="en-US" sz="800" dirty="0"/>
              <a:t> </a:t>
            </a:r>
            <a:r>
              <a:rPr lang="en-US" sz="800" dirty="0" err="1"/>
              <a:t>odtrhávacím</a:t>
            </a:r>
            <a:r>
              <a:rPr lang="en-US" sz="800" dirty="0"/>
              <a:t> </a:t>
            </a:r>
            <a:r>
              <a:rPr lang="en-US" sz="800" dirty="0" err="1"/>
              <a:t>víčkem</a:t>
            </a:r>
            <a:r>
              <a:rPr lang="en-US" sz="800" dirty="0"/>
              <a:t> </a:t>
            </a:r>
            <a:r>
              <a:rPr lang="en-US" sz="800" dirty="0" err="1"/>
              <a:t>obsahující</a:t>
            </a:r>
            <a:r>
              <a:rPr lang="en-US" sz="800" dirty="0"/>
              <a:t> 14 ml </a:t>
            </a:r>
            <a:r>
              <a:rPr lang="en-US" sz="800" dirty="0" err="1"/>
              <a:t>nebo</a:t>
            </a:r>
            <a:r>
              <a:rPr lang="en-US" sz="800" dirty="0"/>
              <a:t> 20 ml </a:t>
            </a:r>
            <a:r>
              <a:rPr lang="en-US" sz="800" dirty="0" err="1"/>
              <a:t>koncentrátu</a:t>
            </a:r>
            <a:r>
              <a:rPr lang="en-US" sz="800" dirty="0"/>
              <a:t> pro </a:t>
            </a:r>
            <a:r>
              <a:rPr lang="en-US" sz="800" dirty="0" err="1"/>
              <a:t>infuzní</a:t>
            </a:r>
            <a:r>
              <a:rPr lang="en-US" sz="800" dirty="0"/>
              <a:t> </a:t>
            </a:r>
            <a:r>
              <a:rPr lang="en-US" sz="800" dirty="0" err="1"/>
              <a:t>roztok</a:t>
            </a:r>
            <a:r>
              <a:rPr lang="en-US" sz="800" dirty="0"/>
              <a:t>. </a:t>
            </a:r>
            <a:r>
              <a:rPr lang="en-US" sz="800" dirty="0" err="1"/>
              <a:t>Balení</a:t>
            </a:r>
            <a:r>
              <a:rPr lang="en-US" sz="800" dirty="0"/>
              <a:t> </a:t>
            </a:r>
            <a:r>
              <a:rPr lang="en-US" sz="800" dirty="0" err="1"/>
              <a:t>obsahuje</a:t>
            </a:r>
            <a:r>
              <a:rPr lang="en-US" sz="800" dirty="0"/>
              <a:t> 1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.  </a:t>
            </a:r>
            <a:r>
              <a:rPr lang="en-US" sz="800" b="1" dirty="0" err="1"/>
              <a:t>Podmínky</a:t>
            </a:r>
            <a:r>
              <a:rPr lang="en-US" sz="800" b="1" dirty="0"/>
              <a:t> </a:t>
            </a:r>
            <a:r>
              <a:rPr lang="en-US" sz="800" b="1" dirty="0" err="1"/>
              <a:t>uchovávání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Uchovávejte</a:t>
            </a:r>
            <a:r>
              <a:rPr lang="en-US" sz="800" dirty="0"/>
              <a:t> v </a:t>
            </a:r>
            <a:r>
              <a:rPr lang="en-US" sz="800" dirty="0" err="1"/>
              <a:t>chladničce</a:t>
            </a:r>
            <a:r>
              <a:rPr lang="en-US" sz="800" dirty="0"/>
              <a:t> (2 °C - 8 °C). </a:t>
            </a:r>
            <a:r>
              <a:rPr lang="en-US" sz="800" dirty="0" err="1"/>
              <a:t>Chraňte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mrazem</a:t>
            </a:r>
            <a:r>
              <a:rPr lang="en-US" sz="800" dirty="0"/>
              <a:t>. </a:t>
            </a:r>
            <a:r>
              <a:rPr lang="en-US" sz="800" dirty="0" err="1"/>
              <a:t>Uchovávejte</a:t>
            </a:r>
            <a:r>
              <a:rPr lang="en-US" sz="800" dirty="0"/>
              <a:t>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 v </a:t>
            </a:r>
            <a:r>
              <a:rPr lang="en-US" sz="800" dirty="0" err="1"/>
              <a:t>krabičce</a:t>
            </a:r>
            <a:r>
              <a:rPr lang="en-US" sz="800" dirty="0"/>
              <a:t>, aby </a:t>
            </a:r>
            <a:r>
              <a:rPr lang="en-US" sz="800" dirty="0" err="1"/>
              <a:t>byl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chráněn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světlem</a:t>
            </a:r>
            <a:r>
              <a:rPr lang="en-US" sz="800" dirty="0"/>
              <a:t>. </a:t>
            </a:r>
            <a:r>
              <a:rPr lang="en-US" sz="800" b="1" dirty="0" err="1"/>
              <a:t>Držitel</a:t>
            </a:r>
            <a:r>
              <a:rPr lang="en-US" sz="800" b="1" dirty="0"/>
              <a:t> </a:t>
            </a:r>
            <a:r>
              <a:rPr lang="en-US" sz="800" b="1" dirty="0" err="1"/>
              <a:t>registračního</a:t>
            </a:r>
            <a:r>
              <a:rPr lang="en-US" sz="800" b="1" dirty="0"/>
              <a:t> </a:t>
            </a:r>
            <a:r>
              <a:rPr lang="en-US" sz="800" b="1" dirty="0" err="1"/>
              <a:t>rozhodnutí</a:t>
            </a:r>
            <a:r>
              <a:rPr lang="en-US" sz="800" b="1" dirty="0"/>
              <a:t>:</a:t>
            </a:r>
            <a:r>
              <a:rPr lang="en-US" sz="800" dirty="0"/>
              <a:t> Roche Registration GmbH, Emil-</a:t>
            </a:r>
            <a:r>
              <a:rPr lang="en-US" sz="800" dirty="0" err="1"/>
              <a:t>Barell</a:t>
            </a:r>
            <a:r>
              <a:rPr lang="en-US" sz="800" dirty="0"/>
              <a:t>-</a:t>
            </a:r>
            <a:r>
              <a:rPr lang="en-US" sz="800" dirty="0" err="1"/>
              <a:t>Strasse</a:t>
            </a:r>
            <a:r>
              <a:rPr lang="en-US" sz="800" dirty="0"/>
              <a:t> 1, 79639 </a:t>
            </a:r>
            <a:r>
              <a:rPr lang="en-US" sz="800" dirty="0" err="1"/>
              <a:t>Grenzach-Wyhlen</a:t>
            </a:r>
            <a:r>
              <a:rPr lang="en-US" sz="800" dirty="0"/>
              <a:t>, </a:t>
            </a:r>
            <a:r>
              <a:rPr lang="en-US" sz="800" dirty="0" err="1"/>
              <a:t>Německo</a:t>
            </a:r>
            <a:r>
              <a:rPr lang="en-US" sz="800" dirty="0"/>
              <a:t> </a:t>
            </a:r>
            <a:r>
              <a:rPr lang="en-US" sz="800" b="1" dirty="0" err="1"/>
              <a:t>Registrační</a:t>
            </a:r>
            <a:r>
              <a:rPr lang="en-US" sz="800" b="1" dirty="0"/>
              <a:t> </a:t>
            </a:r>
            <a:r>
              <a:rPr lang="en-US" sz="800" b="1" dirty="0" err="1"/>
              <a:t>číslo</a:t>
            </a:r>
            <a:r>
              <a:rPr lang="en-US" sz="800" b="1" dirty="0"/>
              <a:t>: </a:t>
            </a:r>
            <a:r>
              <a:rPr lang="en-US" sz="800" dirty="0"/>
              <a:t>EU/1/17/1220/001 a EU/1/17/1220/002. </a:t>
            </a:r>
            <a:r>
              <a:rPr lang="en-US" sz="800" b="1" dirty="0"/>
              <a:t>Datum </a:t>
            </a:r>
            <a:r>
              <a:rPr lang="en-US" sz="800" b="1" dirty="0" err="1"/>
              <a:t>registrace</a:t>
            </a:r>
            <a:r>
              <a:rPr lang="en-US" sz="800" b="1" dirty="0"/>
              <a:t>: </a:t>
            </a:r>
            <a:r>
              <a:rPr lang="en-US" sz="800" dirty="0"/>
              <a:t>21. 09. 2017 </a:t>
            </a:r>
            <a:r>
              <a:rPr lang="en-US" sz="800" b="1" dirty="0"/>
              <a:t>Datum </a:t>
            </a:r>
            <a:r>
              <a:rPr lang="en-US" sz="800" b="1" dirty="0" err="1"/>
              <a:t>poslední</a:t>
            </a:r>
            <a:r>
              <a:rPr lang="en-US" sz="800" b="1" dirty="0"/>
              <a:t> </a:t>
            </a:r>
            <a:r>
              <a:rPr lang="en-US" sz="800" b="1" dirty="0" err="1"/>
              <a:t>úpravy</a:t>
            </a:r>
            <a:r>
              <a:rPr lang="en-US" sz="800" b="1" dirty="0"/>
              <a:t> </a:t>
            </a:r>
            <a:r>
              <a:rPr lang="en-US" sz="800" b="1" dirty="0" err="1"/>
              <a:t>textu</a:t>
            </a:r>
            <a:r>
              <a:rPr lang="en-US" sz="800" b="1" dirty="0"/>
              <a:t> </a:t>
            </a:r>
            <a:r>
              <a:rPr lang="en-US" sz="800" b="1" dirty="0" err="1"/>
              <a:t>Zkrácené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: </a:t>
            </a:r>
            <a:r>
              <a:rPr lang="en-US" sz="800" dirty="0"/>
              <a:t>01. </a:t>
            </a:r>
            <a:r>
              <a:rPr lang="en-US" sz="800" dirty="0" smtClean="0"/>
              <a:t>0</a:t>
            </a:r>
            <a:r>
              <a:rPr lang="cs-CZ" sz="800" dirty="0" smtClean="0"/>
              <a:t>3</a:t>
            </a:r>
            <a:r>
              <a:rPr lang="en-US" sz="800" dirty="0" smtClean="0"/>
              <a:t>. 202</a:t>
            </a:r>
            <a:r>
              <a:rPr lang="cs-CZ" sz="800" dirty="0" smtClean="0"/>
              <a:t>3</a:t>
            </a:r>
            <a:r>
              <a:rPr lang="en-US" sz="800" b="1" dirty="0" smtClean="0"/>
              <a:t> </a:t>
            </a:r>
            <a:r>
              <a:rPr lang="en-US" sz="800" b="1" dirty="0" err="1"/>
              <a:t>Aktuální</a:t>
            </a:r>
            <a:r>
              <a:rPr lang="en-US" sz="800" b="1" dirty="0"/>
              <a:t> </a:t>
            </a:r>
            <a:r>
              <a:rPr lang="en-US" sz="800" b="1" dirty="0" err="1"/>
              <a:t>verze</a:t>
            </a:r>
            <a:r>
              <a:rPr lang="en-US" sz="800" b="1" dirty="0"/>
              <a:t> </a:t>
            </a:r>
            <a:r>
              <a:rPr lang="en-US" sz="800" b="1" dirty="0" err="1"/>
              <a:t>Souhrnu</a:t>
            </a:r>
            <a:r>
              <a:rPr lang="en-US" sz="800" b="1" dirty="0"/>
              <a:t> </a:t>
            </a:r>
            <a:r>
              <a:rPr lang="en-US" sz="800" b="1" dirty="0" err="1"/>
              <a:t>údajů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 je </a:t>
            </a:r>
            <a:r>
              <a:rPr lang="en-US" sz="800" b="1" dirty="0" err="1"/>
              <a:t>dostupná</a:t>
            </a:r>
            <a:r>
              <a:rPr lang="en-US" sz="800" b="1" dirty="0"/>
              <a:t> </a:t>
            </a:r>
            <a:r>
              <a:rPr lang="en-US" sz="800" b="1" dirty="0" err="1"/>
              <a:t>na</a:t>
            </a:r>
            <a:r>
              <a:rPr lang="en-US" sz="800" b="1" dirty="0"/>
              <a:t> </a:t>
            </a:r>
            <a:r>
              <a:rPr lang="en-US" sz="800" b="1" u="sng" dirty="0">
                <a:hlinkClick r:id="rId2"/>
              </a:rPr>
              <a:t>https://</a:t>
            </a:r>
            <a:r>
              <a:rPr lang="en-US" sz="800" b="1" u="sng" dirty="0" smtClean="0">
                <a:hlinkClick r:id="rId2"/>
              </a:rPr>
              <a:t>www.sukl.cz</a:t>
            </a:r>
            <a:r>
              <a:rPr lang="cs-CZ" sz="800" b="1" u="sng" dirty="0" smtClean="0"/>
              <a:t> </a:t>
            </a:r>
            <a:r>
              <a:rPr lang="en-US" sz="800" dirty="0" smtClean="0"/>
              <a:t> </a:t>
            </a:r>
            <a:r>
              <a:rPr lang="en-US" sz="800" b="1" dirty="0" err="1" smtClean="0"/>
              <a:t>Výdej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léčivého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přípravku</a:t>
            </a:r>
            <a:r>
              <a:rPr lang="en-US" sz="800" b="1" dirty="0" smtClean="0"/>
              <a:t> je </a:t>
            </a:r>
            <a:r>
              <a:rPr lang="en-US" sz="800" b="1" dirty="0" err="1" smtClean="0"/>
              <a:t>vázán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na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lékařský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předpis</a:t>
            </a:r>
            <a:r>
              <a:rPr lang="en-US" sz="800" dirty="0" smtClean="0"/>
              <a:t>. </a:t>
            </a:r>
            <a:r>
              <a:rPr lang="cs-CZ" sz="800" dirty="0"/>
              <a:t>Léčivý přípravek TECENTRIQ 1200MG INF CNC SOL 1X20ML  (kód SÚKL:  0222461)  je hrazen z prostředků veřejného zdravotního pojištění: 1) v </a:t>
            </a:r>
            <a:r>
              <a:rPr lang="cs-CZ" sz="800" dirty="0" err="1"/>
              <a:t>monoterapii</a:t>
            </a:r>
            <a:r>
              <a:rPr lang="cs-CZ" sz="800" dirty="0"/>
              <a:t> k léčbě dospělých pacientů s lokálně pokročilým nebo metastazujícím NSCLC po předchozí chemoterapii, 2) v </a:t>
            </a:r>
            <a:r>
              <a:rPr lang="cs-CZ" sz="800" dirty="0" err="1"/>
              <a:t>monoterapii</a:t>
            </a:r>
            <a:r>
              <a:rPr lang="cs-CZ" sz="800" dirty="0"/>
              <a:t> v první linii léčby metastazujícího nemalobuněčného karcinomu plic u dospělých pacientů, jejichž nádorové elementy exprimují PD-L1 s TPS větším nebo rovným 50 %; nebo s expresí PD-L1 na ≥ 50 % nádorových buňkách nebo ≥ 10 % tumor infiltrujících imunitních buňkách, a kteří zároveň nejsou vhodní k léčbě </a:t>
            </a:r>
            <a:r>
              <a:rPr lang="cs-CZ" sz="800" dirty="0" err="1"/>
              <a:t>pembrolizumabem</a:t>
            </a:r>
            <a:r>
              <a:rPr lang="cs-CZ" sz="800" dirty="0"/>
              <a:t> v kombinaci s chemoterapií tvořenou </a:t>
            </a:r>
            <a:r>
              <a:rPr lang="cs-CZ" sz="800" dirty="0" err="1"/>
              <a:t>pemetrexedem</a:t>
            </a:r>
            <a:r>
              <a:rPr lang="cs-CZ" sz="800" dirty="0"/>
              <a:t> a platinovým derivátem, </a:t>
            </a:r>
            <a:r>
              <a:rPr lang="cs-CZ" sz="800" i="1" dirty="0"/>
              <a:t>*</a:t>
            </a:r>
            <a:r>
              <a:rPr lang="cs-CZ" sz="800" dirty="0"/>
              <a:t>3) v </a:t>
            </a:r>
            <a:r>
              <a:rPr lang="cs-CZ" sz="800" dirty="0" err="1"/>
              <a:t>monoterapii</a:t>
            </a:r>
            <a:r>
              <a:rPr lang="cs-CZ" sz="800" dirty="0"/>
              <a:t> k adjuvantní léčbě dospělých pacientů s nemalobuněčným karcinomem plic s vysokým rizikem </a:t>
            </a:r>
            <a:r>
              <a:rPr lang="cs-CZ" sz="800" dirty="0" err="1"/>
              <a:t>rekurence</a:t>
            </a:r>
            <a:r>
              <a:rPr lang="cs-CZ" sz="800" dirty="0"/>
              <a:t> onemocnění, jejichž nádorové elementy exprimují PD-L1 s TPS větším nebo rovným 50 %, nebo jejichž nádory vykazují expresi PD-L1 na ≥ 50 % nádorových buněk (TC), po úplné resekci a chemoterapii na bázi platiny a 4) v kombinaci s </a:t>
            </a:r>
            <a:r>
              <a:rPr lang="cs-CZ" sz="800" dirty="0" err="1"/>
              <a:t>bevacizumabem</a:t>
            </a:r>
            <a:r>
              <a:rPr lang="cs-CZ" sz="800" dirty="0"/>
              <a:t> v léčbě dospělých pacientů s pokročilým nebo </a:t>
            </a:r>
            <a:r>
              <a:rPr lang="cs-CZ" sz="800" dirty="0" err="1"/>
              <a:t>neresekovatelným</a:t>
            </a:r>
            <a:r>
              <a:rPr lang="cs-CZ" sz="800" dirty="0"/>
              <a:t> hepatocelulárním karcinomem s jaterní funkcí hodnocenou skóre A dle </a:t>
            </a:r>
            <a:r>
              <a:rPr lang="cs-CZ" sz="800" dirty="0" err="1"/>
              <a:t>Child-Pughovy</a:t>
            </a:r>
            <a:r>
              <a:rPr lang="cs-CZ" sz="800" dirty="0"/>
              <a:t> klasifikace, kteří dosud neužívali systémovou léčbu a u kterých </a:t>
            </a:r>
            <a:r>
              <a:rPr lang="cs-CZ" sz="800" dirty="0" err="1"/>
              <a:t>lokoregionální</a:t>
            </a:r>
            <a:r>
              <a:rPr lang="cs-CZ" sz="800" dirty="0"/>
              <a:t> léčba nepředstavuje léčebnou možnost.</a:t>
            </a:r>
            <a:r>
              <a:rPr lang="en-US" sz="800" dirty="0" err="1" smtClean="0"/>
              <a:t>Další</a:t>
            </a:r>
            <a:r>
              <a:rPr lang="en-US" sz="800" dirty="0" smtClean="0"/>
              <a:t> </a:t>
            </a:r>
            <a:r>
              <a:rPr lang="en-US" sz="800" dirty="0" err="1" smtClean="0"/>
              <a:t>podmínky</a:t>
            </a:r>
            <a:r>
              <a:rPr lang="en-US" sz="800" dirty="0" smtClean="0"/>
              <a:t> </a:t>
            </a:r>
            <a:r>
              <a:rPr lang="en-US" sz="800" dirty="0" err="1" smtClean="0"/>
              <a:t>úhrady</a:t>
            </a:r>
            <a:r>
              <a:rPr lang="en-US" sz="800" dirty="0" smtClean="0"/>
              <a:t> </a:t>
            </a:r>
            <a:r>
              <a:rPr lang="en-US" sz="800" dirty="0" err="1" smtClean="0"/>
              <a:t>viz</a:t>
            </a:r>
            <a:r>
              <a:rPr lang="en-US" sz="800" dirty="0" smtClean="0"/>
              <a:t> </a:t>
            </a:r>
            <a:r>
              <a:rPr lang="en-US" sz="800" u="sng" dirty="0" smtClean="0">
                <a:hlinkClick r:id="rId3"/>
              </a:rPr>
              <a:t>www.sukl.cz</a:t>
            </a:r>
            <a:r>
              <a:rPr lang="en-US" sz="800" dirty="0" smtClean="0"/>
              <a:t>. O </a:t>
            </a:r>
            <a:r>
              <a:rPr lang="en-US" sz="800" dirty="0" err="1" smtClean="0"/>
              <a:t>úhradě</a:t>
            </a:r>
            <a:r>
              <a:rPr lang="en-US" sz="800" dirty="0" smtClean="0"/>
              <a:t> v </a:t>
            </a:r>
            <a:r>
              <a:rPr lang="en-US" sz="800" dirty="0" err="1" smtClean="0"/>
              <a:t>dalších</a:t>
            </a:r>
            <a:r>
              <a:rPr lang="en-US" sz="800" dirty="0" smtClean="0"/>
              <a:t> </a:t>
            </a:r>
            <a:r>
              <a:rPr lang="en-US" sz="800" dirty="0" err="1" smtClean="0"/>
              <a:t>indikacích</a:t>
            </a:r>
            <a:r>
              <a:rPr lang="en-US" sz="800" dirty="0" smtClean="0"/>
              <a:t> </a:t>
            </a:r>
            <a:r>
              <a:rPr lang="en-US" sz="800" dirty="0" err="1" smtClean="0"/>
              <a:t>zatím</a:t>
            </a:r>
            <a:r>
              <a:rPr lang="en-US" sz="800" dirty="0" smtClean="0"/>
              <a:t> </a:t>
            </a:r>
            <a:r>
              <a:rPr lang="en-US" sz="800" dirty="0" err="1" smtClean="0"/>
              <a:t>nebylo</a:t>
            </a:r>
            <a:r>
              <a:rPr lang="en-US" sz="800" dirty="0" smtClean="0"/>
              <a:t> </a:t>
            </a:r>
            <a:r>
              <a:rPr lang="en-US" sz="800" dirty="0" err="1" smtClean="0"/>
              <a:t>rozhodnuto</a:t>
            </a:r>
            <a:r>
              <a:rPr lang="en-US" sz="800" dirty="0" smtClean="0"/>
              <a:t>. </a:t>
            </a:r>
            <a:r>
              <a:rPr lang="en-US" sz="800" dirty="0" err="1" smtClean="0"/>
              <a:t>Léčivý</a:t>
            </a:r>
            <a:r>
              <a:rPr lang="en-US" sz="800" dirty="0" smtClean="0"/>
              <a:t> </a:t>
            </a:r>
            <a:r>
              <a:rPr lang="en-US" sz="800" dirty="0" err="1" smtClean="0"/>
              <a:t>přípravek</a:t>
            </a:r>
            <a:r>
              <a:rPr lang="en-US" sz="800" dirty="0" smtClean="0"/>
              <a:t> TECENTRIQ 840MG INF CNC SOL 1X14ML (</a:t>
            </a:r>
            <a:r>
              <a:rPr lang="en-US" sz="800" dirty="0" err="1" smtClean="0"/>
              <a:t>kód</a:t>
            </a:r>
            <a:r>
              <a:rPr lang="en-US" sz="800" dirty="0" smtClean="0"/>
              <a:t> SÚKL: 0238583) </a:t>
            </a:r>
            <a:r>
              <a:rPr lang="en-US" sz="800" dirty="0" err="1" smtClean="0"/>
              <a:t>není</a:t>
            </a:r>
            <a:r>
              <a:rPr lang="en-US" sz="800" dirty="0" smtClean="0"/>
              <a:t> </a:t>
            </a:r>
            <a:r>
              <a:rPr lang="en-US" sz="800" dirty="0" err="1" smtClean="0"/>
              <a:t>hrazen</a:t>
            </a:r>
            <a:r>
              <a:rPr lang="en-US" sz="800" dirty="0" smtClean="0"/>
              <a:t> z </a:t>
            </a:r>
            <a:r>
              <a:rPr lang="en-US" sz="800" dirty="0" err="1" smtClean="0"/>
              <a:t>prostředků</a:t>
            </a:r>
            <a:r>
              <a:rPr lang="en-US" sz="800" dirty="0" smtClean="0"/>
              <a:t> </a:t>
            </a:r>
            <a:r>
              <a:rPr lang="en-US" sz="800" dirty="0" err="1" smtClean="0"/>
              <a:t>veřejného</a:t>
            </a:r>
            <a:r>
              <a:rPr lang="en-US" sz="800" dirty="0" smtClean="0"/>
              <a:t> </a:t>
            </a:r>
            <a:r>
              <a:rPr lang="en-US" sz="800" dirty="0" err="1" smtClean="0"/>
              <a:t>zdravotního</a:t>
            </a:r>
            <a:r>
              <a:rPr lang="en-US" sz="800" dirty="0" smtClean="0"/>
              <a:t> </a:t>
            </a:r>
            <a:r>
              <a:rPr lang="cs-CZ" sz="800" dirty="0" smtClean="0"/>
              <a:t>pojištění</a:t>
            </a:r>
            <a:r>
              <a:rPr lang="cs-CZ" sz="800" dirty="0"/>
              <a:t> </a:t>
            </a:r>
            <a:r>
              <a:rPr lang="cs-CZ" sz="800" dirty="0" smtClean="0"/>
              <a:t>Další </a:t>
            </a:r>
            <a:r>
              <a:rPr lang="cs-CZ" sz="800" dirty="0"/>
              <a:t>informace o přípravku získáte z platného Souhrnu údajů o přípravku </a:t>
            </a:r>
            <a:r>
              <a:rPr lang="cs-CZ" sz="800" dirty="0" err="1"/>
              <a:t>Tecentriq</a:t>
            </a:r>
            <a:r>
              <a:rPr lang="cs-CZ" sz="800" dirty="0"/>
              <a:t>, nebo na adrese: </a:t>
            </a:r>
            <a:r>
              <a:rPr lang="cs-CZ" sz="800" dirty="0" err="1"/>
              <a:t>Roche</a:t>
            </a:r>
            <a:r>
              <a:rPr lang="cs-CZ" sz="800" dirty="0"/>
              <a:t> s.r.o., </a:t>
            </a:r>
            <a:r>
              <a:rPr lang="cs-CZ" sz="800" dirty="0" err="1"/>
              <a:t>Futurama</a:t>
            </a:r>
            <a:r>
              <a:rPr lang="cs-CZ" sz="800" dirty="0"/>
              <a:t> Business Park </a:t>
            </a:r>
            <a:r>
              <a:rPr lang="cs-CZ" sz="800" dirty="0" err="1"/>
              <a:t>Bld</a:t>
            </a:r>
            <a:r>
              <a:rPr lang="cs-CZ" sz="800" dirty="0"/>
              <a:t> F, Sokolovská 685/136f, 186 00 Praha 8, telefon 220 382 111. Podrobné informace o tomto přípravku jsou uveřejněny na webových stránkách Evropské lékové agentury (EMA) </a:t>
            </a:r>
            <a:r>
              <a:rPr lang="cs-CZ" sz="800" u="sng" dirty="0">
                <a:hlinkClick r:id="rId4"/>
              </a:rPr>
              <a:t>http://www.ema.europa.eu</a:t>
            </a:r>
            <a:r>
              <a:rPr lang="cs-CZ" sz="800" u="sng" dirty="0" smtClean="0">
                <a:hlinkClick r:id="rId4"/>
              </a:rPr>
              <a:t>/</a:t>
            </a:r>
            <a:r>
              <a:rPr lang="cs-CZ" sz="800" dirty="0" smtClean="0"/>
              <a:t>. </a:t>
            </a:r>
            <a:r>
              <a:rPr lang="cs-CZ" sz="800" dirty="0"/>
              <a:t>Kontakt pro hlášení nežádoucích účinků : </a:t>
            </a:r>
            <a:r>
              <a:rPr lang="cs-CZ" sz="800" dirty="0" smtClean="0"/>
              <a:t>czech_republic.pa_susar@roche.com</a:t>
            </a:r>
            <a:endParaRPr lang="en-US" sz="800" dirty="0"/>
          </a:p>
          <a:p>
            <a:r>
              <a:rPr lang="cs-CZ" sz="800" i="1" dirty="0"/>
              <a:t>* Všimněte si, prosím, změn v informacích o léčivém přípravku.</a:t>
            </a:r>
            <a:endParaRPr lang="en-US" sz="800" dirty="0"/>
          </a:p>
          <a:p>
            <a:pPr marL="0" indent="0">
              <a:buNone/>
            </a:pP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800" dirty="0" smtClean="0"/>
              <a:t/>
            </a:r>
            <a:br>
              <a:rPr lang="cs-CZ" sz="800" dirty="0" smtClean="0"/>
            </a:b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t>M-CZ-00002000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2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studie </a:t>
            </a:r>
            <a:r>
              <a:rPr lang="cs-CZ" dirty="0" smtClean="0"/>
              <a:t>IMpassion130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graphicFrame>
        <p:nvGraphicFramePr>
          <p:cNvPr id="10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769334"/>
              </p:ext>
            </p:extLst>
          </p:nvPr>
        </p:nvGraphicFramePr>
        <p:xfrm>
          <a:off x="423571" y="1230831"/>
          <a:ext cx="11177433" cy="42204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39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2634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Stratifikační faktory</a:t>
                      </a:r>
                      <a:endParaRPr lang="en-US" sz="1800" b="1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Přítomnost jaterních metastáz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Předchozí léčba </a:t>
                      </a:r>
                      <a:r>
                        <a:rPr lang="cs-CZ" sz="1800" kern="1200" baseline="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taxany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 </a:t>
                      </a:r>
                      <a:r>
                        <a:rPr lang="cs-CZ" sz="1800" kern="1200" baseline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nemetastatické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onemocnění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PD-L1 IC status </a:t>
                      </a:r>
                      <a:r>
                        <a:rPr lang="en-US" altLang="zh-TW" sz="1800" kern="1200" baseline="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  <a:r>
                        <a:rPr lang="cs-CZ" altLang="zh-TW" sz="1800" kern="1200" baseline="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zitivní</a:t>
                      </a:r>
                      <a:r>
                        <a:rPr lang="en-US" altLang="zh-TW" sz="1800" kern="1200" baseline="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[≥1%] vs</a:t>
                      </a:r>
                      <a:r>
                        <a:rPr lang="cs-CZ" altLang="zh-TW" sz="1800" kern="1200" baseline="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negativní</a:t>
                      </a:r>
                      <a:r>
                        <a:rPr lang="en-US" altLang="zh-TW" sz="1800" kern="1200" baseline="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[&lt;1%]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56"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Ko</a:t>
                      </a:r>
                      <a:r>
                        <a:rPr lang="cs-CZ" sz="1800" b="1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-primární</a:t>
                      </a:r>
                      <a:r>
                        <a:rPr lang="cs-CZ" sz="1800" b="1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cíle</a:t>
                      </a:r>
                      <a:endParaRPr lang="en-US" sz="1800" b="1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en-US" sz="1800" kern="1200" baseline="0" dirty="0">
                          <a:uFillTx/>
                          <a:latin typeface="+mn-lt"/>
                          <a:cs typeface="Arial" panose="020B0604020202020204" pitchFamily="34" charset="0"/>
                        </a:rPr>
                        <a:t>PFS (RECIST </a:t>
                      </a:r>
                      <a:r>
                        <a:rPr lang="en-US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cs-CZ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800" kern="1200" baseline="0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en-US" sz="1800" kern="1200" baseline="0" dirty="0">
                          <a:uFillTx/>
                          <a:latin typeface="+mn-lt"/>
                          <a:cs typeface="Arial" panose="020B0604020202020204" pitchFamily="34" charset="0"/>
                        </a:rPr>
                        <a:t>OS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570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Sekundární</a:t>
                      </a:r>
                      <a:r>
                        <a:rPr lang="cs-CZ" sz="1800" b="1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cíle</a:t>
                      </a:r>
                      <a:endParaRPr lang="en-US" sz="1800" b="1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en-US" sz="1800" kern="1200" dirty="0">
                          <a:uFillTx/>
                          <a:latin typeface="+mn-lt"/>
                          <a:cs typeface="Arial" panose="020B0604020202020204" pitchFamily="34" charset="0"/>
                        </a:rPr>
                        <a:t>ORR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uFillTx/>
                        </a:defRPr>
                      </a:pPr>
                      <a:r>
                        <a:rPr lang="cs-CZ" sz="1800" kern="120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cs-CZ" sz="1800" kern="120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(RECIST1.1)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uFillTx/>
                        </a:defRPr>
                      </a:pPr>
                      <a:r>
                        <a:rPr lang="en-GB" sz="1800" kern="120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HRQoL</a:t>
                      </a:r>
                      <a:r>
                        <a:rPr lang="cs-CZ" sz="1800" kern="120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(pacientem hlášený celkový zdravotní stav/kvalita života souvisejí se zdravím)</a:t>
                      </a:r>
                      <a:endParaRPr lang="en-GB" sz="1800" kern="1200" noProof="0" dirty="0" smtClean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53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Bezpečnost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cs-CZ" sz="1800" kern="120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Bezpečnost a </a:t>
                      </a:r>
                      <a:r>
                        <a:rPr lang="cs-CZ" sz="1800" kern="120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tolerabilita</a:t>
                      </a:r>
                      <a:r>
                        <a:rPr lang="cs-CZ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kombinace </a:t>
                      </a:r>
                      <a:r>
                        <a:rPr lang="cs-CZ" sz="1800" kern="1200" baseline="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cs-CZ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cs-CZ" sz="1800" kern="1200" baseline="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nab-paklitaxel</a:t>
                      </a:r>
                      <a:endParaRPr lang="cs-CZ" sz="1800" kern="1200" baseline="0" dirty="0" smtClean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0" y="6577381"/>
            <a:ext cx="9916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</a:t>
            </a:r>
            <a:r>
              <a:rPr lang="cs-CZ" sz="800" b="1" dirty="0" smtClean="0">
                <a:solidFill>
                  <a:srgbClr val="000000"/>
                </a:solidFill>
              </a:rPr>
              <a:t>. </a:t>
            </a:r>
            <a:r>
              <a:rPr lang="cs-CZ" sz="800" dirty="0">
                <a:solidFill>
                  <a:srgbClr val="000000"/>
                </a:solidFill>
              </a:rPr>
              <a:t>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A </a:t>
            </a:r>
            <a:r>
              <a:rPr lang="cs-CZ" sz="800" dirty="0" err="1">
                <a:solidFill>
                  <a:srgbClr val="000000"/>
                </a:solidFill>
              </a:rPr>
              <a:t>Schneeweiss</a:t>
            </a:r>
            <a:r>
              <a:rPr lang="cs-CZ" sz="800" dirty="0">
                <a:solidFill>
                  <a:srgbClr val="000000"/>
                </a:solidFill>
              </a:rPr>
              <a:t> 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and </a:t>
            </a:r>
            <a:r>
              <a:rPr lang="cs-CZ" sz="800" dirty="0" err="1">
                <a:solidFill>
                  <a:srgbClr val="000000"/>
                </a:solidFill>
              </a:rPr>
              <a:t>Nab-Paclitaxel</a:t>
            </a:r>
            <a:r>
              <a:rPr lang="cs-CZ" sz="800" dirty="0">
                <a:solidFill>
                  <a:srgbClr val="000000"/>
                </a:solidFill>
              </a:rPr>
              <a:t> 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Triple- </a:t>
            </a:r>
            <a:r>
              <a:rPr lang="en-US" sz="800" dirty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Med</a:t>
            </a:r>
            <a:r>
              <a:rPr lang="cs-CZ" sz="800" dirty="0">
                <a:solidFill>
                  <a:srgbClr val="000000"/>
                </a:solidFill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</a:rPr>
              <a:t>Supplemantary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err="1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222760" y="6165443"/>
            <a:ext cx="11378244" cy="267255"/>
          </a:xfrm>
        </p:spPr>
        <p:txBody>
          <a:bodyPr/>
          <a:lstStyle/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defRPr>
                <a:uFillTx/>
              </a:defRPr>
            </a:pP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IC = </a:t>
            </a:r>
            <a:r>
              <a:rPr lang="en-GB" sz="1000" i="0" dirty="0">
                <a:solidFill>
                  <a:srgbClr val="000000"/>
                </a:solidFill>
              </a:rPr>
              <a:t>tum</a:t>
            </a:r>
            <a:r>
              <a:rPr lang="cs-CZ" sz="1000" i="0" dirty="0" err="1">
                <a:solidFill>
                  <a:srgbClr val="000000"/>
                </a:solidFill>
              </a:rPr>
              <a:t>or</a:t>
            </a:r>
            <a:r>
              <a:rPr lang="cs-CZ" sz="1000" i="0" dirty="0">
                <a:solidFill>
                  <a:srgbClr val="000000"/>
                </a:solidFill>
              </a:rPr>
              <a:t> infiltrující imunitní buňky </a:t>
            </a: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ORR = </a:t>
            </a: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objektivní</a:t>
            </a:r>
            <a:r>
              <a:rPr kumimoji="0" lang="cs-CZ" sz="1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míra odpovědi</a:t>
            </a: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OS = </a:t>
            </a:r>
            <a:r>
              <a:rPr lang="cs-CZ" sz="1000" i="0" dirty="0" smtClean="0">
                <a:solidFill>
                  <a:srgbClr val="000000"/>
                </a:solidFill>
              </a:rPr>
              <a:t>celkové přežití</a:t>
            </a: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PFS = </a:t>
            </a: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přežití bez progrese, TNBC – triple negativní karcinom prsu, </a:t>
            </a:r>
            <a:r>
              <a:rPr kumimoji="0" lang="cs-CZ" sz="1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DoR</a:t>
            </a: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doba trvání odpovědi 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charakteristiky studie IMpassion130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70103"/>
              </p:ext>
            </p:extLst>
          </p:nvPr>
        </p:nvGraphicFramePr>
        <p:xfrm>
          <a:off x="345511" y="1063834"/>
          <a:ext cx="6117633" cy="425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545">
                  <a:extLst>
                    <a:ext uri="{9D8B030D-6E8A-4147-A177-3AD203B41FA5}">
                      <a16:colId xmlns:a16="http://schemas.microsoft.com/office/drawing/2014/main" val="611189571"/>
                    </a:ext>
                  </a:extLst>
                </a:gridCol>
                <a:gridCol w="1925611">
                  <a:extLst>
                    <a:ext uri="{9D8B030D-6E8A-4147-A177-3AD203B41FA5}">
                      <a16:colId xmlns:a16="http://schemas.microsoft.com/office/drawing/2014/main" val="2746410458"/>
                    </a:ext>
                  </a:extLst>
                </a:gridCol>
                <a:gridCol w="1578477">
                  <a:extLst>
                    <a:ext uri="{9D8B030D-6E8A-4147-A177-3AD203B41FA5}">
                      <a16:colId xmlns:a16="http://schemas.microsoft.com/office/drawing/2014/main" val="3229120752"/>
                    </a:ext>
                  </a:extLst>
                </a:gridCol>
              </a:tblGrid>
              <a:tr h="7064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teristi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extLst>
                  <a:ext uri="{0D108BD9-81ED-4DB2-BD59-A6C34878D82A}">
                    <a16:rowId xmlns:a16="http://schemas.microsoft.com/office/drawing/2014/main" val="2902879546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marL="209550" marR="0" indent="-209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ián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věku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rozpětí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věk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 (20–82)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 (26–86)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32010931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Ž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448 (99)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450 (100)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1774343294"/>
                  </a:ext>
                </a:extLst>
              </a:tr>
              <a:tr h="2251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Populace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5332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Běloši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308 (68)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301 (67)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10517120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Asiaté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 (19)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 (17)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091181081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Afroameričané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(6)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45809579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Ostatní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 (4)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(6)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578474481"/>
                  </a:ext>
                </a:extLst>
              </a:tr>
              <a:tr h="2251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ECOG PS, 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65952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256 (57)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270 (60)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08412872"/>
                  </a:ext>
                </a:extLst>
              </a:tr>
              <a:tr h="297195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193 (43)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179 (40)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687646543"/>
                  </a:ext>
                </a:extLst>
              </a:tr>
              <a:tr h="4459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ředchozí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neo)adjuvant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léčba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284 (63)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286 (63)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2155736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Předchozí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léčba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taxan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231 (51)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230 (51)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1899485612"/>
                  </a:ext>
                </a:extLst>
              </a:tr>
              <a:tr h="445917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ředchozí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léčba   </a:t>
                      </a:r>
                      <a:r>
                        <a:rPr lang="cs-CZ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antracykliny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243 (54)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242 (54)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29849695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70927"/>
              </p:ext>
            </p:extLst>
          </p:nvPr>
        </p:nvGraphicFramePr>
        <p:xfrm>
          <a:off x="6813086" y="1074842"/>
          <a:ext cx="4959813" cy="424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271">
                  <a:extLst>
                    <a:ext uri="{9D8B030D-6E8A-4147-A177-3AD203B41FA5}">
                      <a16:colId xmlns:a16="http://schemas.microsoft.com/office/drawing/2014/main" val="611189571"/>
                    </a:ext>
                  </a:extLst>
                </a:gridCol>
                <a:gridCol w="1653271">
                  <a:extLst>
                    <a:ext uri="{9D8B030D-6E8A-4147-A177-3AD203B41FA5}">
                      <a16:colId xmlns:a16="http://schemas.microsoft.com/office/drawing/2014/main" val="334151953"/>
                    </a:ext>
                  </a:extLst>
                </a:gridCol>
                <a:gridCol w="1653271">
                  <a:extLst>
                    <a:ext uri="{9D8B030D-6E8A-4147-A177-3AD203B41FA5}">
                      <a16:colId xmlns:a16="http://schemas.microsoft.com/office/drawing/2014/main" val="1418955290"/>
                    </a:ext>
                  </a:extLst>
                </a:gridCol>
              </a:tblGrid>
              <a:tr h="711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Charakteristika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endParaRPr lang="cs-CZ" sz="1400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40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extLst>
                  <a:ext uri="{0D108BD9-81ED-4DB2-BD59-A6C34878D82A}">
                    <a16:rowId xmlns:a16="http://schemas.microsoft.com/office/drawing/2014/main" val="2902879546"/>
                  </a:ext>
                </a:extLst>
              </a:tr>
              <a:tr h="4493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Metastatické onemocnění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404 (90)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408 (91)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320109313"/>
                  </a:ext>
                </a:extLst>
              </a:tr>
              <a:tr h="2686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Počet zasažených lokalit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706" marR="1970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706" marR="19706" marT="0" marB="0"/>
                </a:tc>
                <a:extLst>
                  <a:ext uri="{0D108BD9-81ED-4DB2-BD59-A6C34878D82A}">
                    <a16:rowId xmlns:a16="http://schemas.microsoft.com/office/drawing/2014/main" val="1774343294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0–3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332 (74)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341 (76)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4120453323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 (26)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108 (24)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105171203"/>
                  </a:ext>
                </a:extLst>
              </a:tr>
              <a:tr h="2686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Lokalizace metastáz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/>
                </a:tc>
                <a:extLst>
                  <a:ext uri="{0D108BD9-81ED-4DB2-BD59-A6C34878D82A}">
                    <a16:rowId xmlns:a16="http://schemas.microsoft.com/office/drawing/2014/main" val="3091181081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Plíce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226 (50)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242 (54)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45809579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Kosti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145 (32)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141 (31)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578474481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Játra</a:t>
                      </a:r>
                      <a:endParaRPr lang="en-US" sz="1400" b="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126 (28)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 (26)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298565952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Mozek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08412872"/>
                  </a:ext>
                </a:extLst>
              </a:tr>
              <a:tr h="449310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Ly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mfatické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uzliny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(5)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687646543"/>
                  </a:ext>
                </a:extLst>
              </a:tr>
              <a:tr h="4842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PD-L1+ (IC), n (%)</a:t>
                      </a: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185 (41)</a:t>
                      </a: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184 (41)</a:t>
                      </a: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2155736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47281"/>
              </p:ext>
            </p:extLst>
          </p:nvPr>
        </p:nvGraphicFramePr>
        <p:xfrm>
          <a:off x="301285" y="5566534"/>
          <a:ext cx="11401652" cy="708670"/>
        </p:xfrm>
        <a:graphic>
          <a:graphicData uri="http://schemas.openxmlformats.org/drawingml/2006/table">
            <a:tbl>
              <a:tblPr bandRow="1"/>
              <a:tblGrid>
                <a:gridCol w="2438558">
                  <a:extLst>
                    <a:ext uri="{9D8B030D-6E8A-4147-A177-3AD203B41FA5}">
                      <a16:colId xmlns:a16="http://schemas.microsoft.com/office/drawing/2014/main" val="3071733013"/>
                    </a:ext>
                  </a:extLst>
                </a:gridCol>
                <a:gridCol w="8963094">
                  <a:extLst>
                    <a:ext uri="{9D8B030D-6E8A-4147-A177-3AD203B41FA5}">
                      <a16:colId xmlns:a16="http://schemas.microsoft.com/office/drawing/2014/main" val="4238896249"/>
                    </a:ext>
                  </a:extLst>
                </a:gridCol>
              </a:tblGrid>
              <a:tr h="512814"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Stratifikační faktory</a:t>
                      </a:r>
                      <a:endParaRPr lang="en-US" sz="1400" b="1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B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Přítomnost jaterních metastáz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Předchozí léčba </a:t>
                      </a:r>
                      <a:r>
                        <a:rPr lang="cs-CZ" sz="1400" kern="1200" baseline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taxany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</a:t>
                      </a:r>
                      <a:r>
                        <a:rPr lang="cs-CZ" sz="1400" kern="1200" baseline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nemetastatické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onemocnění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 status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400" kern="1200" baseline="0" noProof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  <a:r>
                        <a:rPr lang="cs-CZ" altLang="zh-TW" sz="1400" kern="1200" baseline="0" noProof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zitivní</a:t>
                      </a:r>
                      <a:r>
                        <a:rPr lang="en-US" altLang="zh-TW" sz="1400" kern="1200" baseline="0" noProof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[≥1%] vs</a:t>
                      </a:r>
                      <a:r>
                        <a:rPr lang="cs-CZ" altLang="zh-TW" sz="1400" kern="1200" baseline="0" noProof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negativní</a:t>
                      </a:r>
                      <a:r>
                        <a:rPr lang="en-US" altLang="zh-TW" sz="1400" kern="1200" baseline="0" noProof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[&lt;1%]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B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75736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0" y="6642556"/>
            <a:ext cx="12004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</a:t>
            </a:r>
            <a:r>
              <a:rPr lang="cs-CZ" sz="800" b="1" dirty="0" smtClean="0">
                <a:solidFill>
                  <a:srgbClr val="000000"/>
                </a:solidFill>
              </a:rPr>
              <a:t>. </a:t>
            </a:r>
            <a:r>
              <a:rPr lang="cs-CZ" sz="800" dirty="0">
                <a:solidFill>
                  <a:srgbClr val="000000"/>
                </a:solidFill>
              </a:rPr>
              <a:t>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smtClean="0">
                <a:solidFill>
                  <a:srgbClr val="000000"/>
                </a:solidFill>
              </a:rPr>
              <a:t>A </a:t>
            </a:r>
            <a:r>
              <a:rPr lang="cs-CZ" sz="800" dirty="0" err="1" smtClean="0">
                <a:solidFill>
                  <a:srgbClr val="000000"/>
                </a:solidFill>
              </a:rPr>
              <a:t>Schneeweiss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and </a:t>
            </a:r>
            <a:r>
              <a:rPr lang="cs-CZ" sz="800" dirty="0" err="1" smtClean="0">
                <a:solidFill>
                  <a:srgbClr val="000000"/>
                </a:solidFill>
              </a:rPr>
              <a:t>Nab-Paclitaxel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Triple- </a:t>
            </a:r>
            <a:r>
              <a:rPr lang="en-US" sz="800" dirty="0" smtClean="0">
                <a:solidFill>
                  <a:srgbClr val="000000"/>
                </a:solidFill>
              </a:rPr>
              <a:t>Negative </a:t>
            </a:r>
            <a:r>
              <a:rPr lang="en-US" sz="800" dirty="0">
                <a:solidFill>
                  <a:srgbClr val="000000"/>
                </a:solidFill>
              </a:rPr>
              <a:t>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</a:t>
            </a:r>
            <a:r>
              <a:rPr lang="en-US" sz="800" dirty="0" smtClean="0">
                <a:solidFill>
                  <a:srgbClr val="000000"/>
                </a:solidFill>
              </a:rPr>
              <a:t>Med</a:t>
            </a:r>
            <a:r>
              <a:rPr lang="cs-CZ" sz="800" dirty="0" smtClean="0">
                <a:solidFill>
                  <a:srgbClr val="000000"/>
                </a:solidFill>
              </a:rPr>
              <a:t> 2018,379:2108-21.(</a:t>
            </a:r>
            <a:r>
              <a:rPr lang="cs-CZ" sz="800" dirty="0" err="1" smtClean="0">
                <a:solidFill>
                  <a:srgbClr val="000000"/>
                </a:solidFill>
              </a:rPr>
              <a:t>Supplemantary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 err="1" smtClean="0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1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4464" y="336843"/>
            <a:ext cx="11349328" cy="691765"/>
          </a:xfrm>
        </p:spPr>
        <p:txBody>
          <a:bodyPr/>
          <a:lstStyle/>
          <a:p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cs-CZ" dirty="0"/>
              <a:t>hodnocení ve studii IMpassion130 při </a:t>
            </a:r>
            <a:r>
              <a:rPr lang="cs-CZ" dirty="0" smtClean="0"/>
              <a:t>použití </a:t>
            </a:r>
            <a:r>
              <a:rPr lang="cs-CZ" dirty="0" err="1" smtClean="0"/>
              <a:t>te</a:t>
            </a:r>
            <a:r>
              <a:rPr lang="en-US" dirty="0" err="1"/>
              <a:t>stu</a:t>
            </a:r>
            <a:r>
              <a:rPr lang="en-US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V</a:t>
            </a:r>
            <a:r>
              <a:rPr lang="cs-CZ" dirty="0" err="1"/>
              <a:t>entana</a:t>
            </a:r>
            <a:r>
              <a:rPr lang="en-US" dirty="0"/>
              <a:t> </a:t>
            </a:r>
            <a:r>
              <a:rPr lang="cs-CZ" dirty="0" smtClean="0"/>
              <a:t>SP142</a:t>
            </a:r>
            <a:r>
              <a:rPr lang="en-US" dirty="0" smtClean="0"/>
              <a:t> </a:t>
            </a:r>
            <a:r>
              <a:rPr lang="cs-CZ" dirty="0" smtClean="0"/>
              <a:t>a </a:t>
            </a:r>
            <a:r>
              <a:rPr lang="cs-CZ" dirty="0"/>
              <a:t>hodnocení </a:t>
            </a:r>
            <a:r>
              <a:rPr lang="cs-CZ" dirty="0" smtClean="0"/>
              <a:t>PD-L1 na </a:t>
            </a:r>
            <a:r>
              <a:rPr lang="cs-CZ" dirty="0"/>
              <a:t>imunitních </a:t>
            </a:r>
            <a:r>
              <a:rPr lang="cs-CZ" dirty="0" smtClean="0"/>
              <a:t>buňkách</a:t>
            </a:r>
            <a:r>
              <a:rPr lang="cs-CZ" b="0" baseline="30000" dirty="0" smtClean="0"/>
              <a:t>1,2</a:t>
            </a:r>
            <a:endParaRPr lang="cs-CZ" dirty="0"/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AEA804F3-E7B9-453E-B1B9-A3E8F4B3F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04068"/>
              </p:ext>
            </p:extLst>
          </p:nvPr>
        </p:nvGraphicFramePr>
        <p:xfrm>
          <a:off x="384464" y="2394339"/>
          <a:ext cx="6452754" cy="308810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26377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3226377">
                  <a:extLst>
                    <a:ext uri="{9D8B030D-6E8A-4147-A177-3AD203B41FA5}">
                      <a16:colId xmlns:a16="http://schemas.microsoft.com/office/drawing/2014/main" val="1446576611"/>
                    </a:ext>
                  </a:extLst>
                </a:gridCol>
              </a:tblGrid>
              <a:tr h="72388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IHC (SP142)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VENTANA </a:t>
                      </a:r>
                      <a:r>
                        <a:rPr kumimoji="0" lang="cs-CZ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Imago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37675"/>
                  </a:ext>
                </a:extLst>
              </a:tr>
              <a:tr h="3396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IC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TC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35411"/>
                  </a:ext>
                </a:extLst>
              </a:tr>
              <a:tr h="20246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576760"/>
                  </a:ext>
                </a:extLst>
              </a:tr>
            </a:tbl>
          </a:graphicData>
        </a:graphic>
      </p:graphicFrame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17046"/>
              </p:ext>
            </p:extLst>
          </p:nvPr>
        </p:nvGraphicFramePr>
        <p:xfrm>
          <a:off x="7456825" y="2394339"/>
          <a:ext cx="3619884" cy="308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PD-L1 IC </a:t>
                      </a:r>
                      <a:r>
                        <a:rPr lang="en-GB" sz="1600" dirty="0" smtClean="0">
                          <a:latin typeface="+mn-lt"/>
                        </a:rPr>
                        <a:t>s</a:t>
                      </a:r>
                      <a:r>
                        <a:rPr lang="cs-CZ" sz="1600" dirty="0" err="1" smtClean="0">
                          <a:latin typeface="+mn-lt"/>
                        </a:rPr>
                        <a:t>kórovací</a:t>
                      </a:r>
                      <a:r>
                        <a:rPr lang="en-GB" sz="1600" dirty="0" smtClean="0">
                          <a:latin typeface="+mn-lt"/>
                        </a:rPr>
                        <a:t> </a:t>
                      </a:r>
                      <a:r>
                        <a:rPr lang="cs-CZ" sz="1600" dirty="0" err="1" smtClean="0">
                          <a:latin typeface="+mn-lt"/>
                        </a:rPr>
                        <a:t>kri</a:t>
                      </a:r>
                      <a:r>
                        <a:rPr lang="en-GB" sz="1600" dirty="0" smtClean="0">
                          <a:latin typeface="+mn-lt"/>
                        </a:rPr>
                        <a:t>t</a:t>
                      </a:r>
                      <a:r>
                        <a:rPr lang="cs-CZ" sz="1600" dirty="0" smtClean="0">
                          <a:latin typeface="+mn-lt"/>
                        </a:rPr>
                        <a:t>é</a:t>
                      </a:r>
                      <a:r>
                        <a:rPr lang="en-GB" sz="1600" dirty="0" smtClean="0">
                          <a:latin typeface="+mn-lt"/>
                        </a:rPr>
                        <a:t>ria</a:t>
                      </a:r>
                      <a:r>
                        <a:rPr kumimoji="0" lang="en-US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9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plochy nádoru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&lt;1%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≥1% </a:t>
                      </a:r>
                      <a:r>
                        <a:rPr lang="en-GB" sz="1600" dirty="0" smtClean="0">
                          <a:latin typeface="+mn-lt"/>
                        </a:rPr>
                        <a:t>a </a:t>
                      </a:r>
                      <a:r>
                        <a:rPr lang="en-GB" sz="1600" dirty="0">
                          <a:latin typeface="+mn-lt"/>
                        </a:rPr>
                        <a:t>&lt;5%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≥5% </a:t>
                      </a:r>
                      <a:r>
                        <a:rPr lang="en-GB" sz="1600" dirty="0" smtClean="0">
                          <a:latin typeface="+mn-lt"/>
                        </a:rPr>
                        <a:t>a </a:t>
                      </a:r>
                      <a:r>
                        <a:rPr lang="en-GB" sz="1600" dirty="0">
                          <a:latin typeface="+mn-lt"/>
                        </a:rPr>
                        <a:t>&lt;10%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≥10%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26AB65D3-F71D-46F1-856B-7C3531C975AD}"/>
              </a:ext>
            </a:extLst>
          </p:cNvPr>
          <p:cNvSpPr txBox="1"/>
          <p:nvPr/>
        </p:nvSpPr>
        <p:spPr>
          <a:xfrm>
            <a:off x="-58189" y="5500053"/>
            <a:ext cx="446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PD-L1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&gt;1%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bdélník 3"/>
          <p:cNvSpPr/>
          <p:nvPr/>
        </p:nvSpPr>
        <p:spPr>
          <a:xfrm>
            <a:off x="293024" y="1409530"/>
            <a:ext cx="1070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Ve studii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IMpassion130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cs-CZ" dirty="0" smtClean="0"/>
              <a:t>byla potvrzena exprese PD-L1 u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%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pacientů                                               </a:t>
            </a: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(definováno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jako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exprese PD-L1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≥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1%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na tumor infiltrujících imunitních buňkách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  <a:r>
              <a:rPr kumimoji="0" lang="cs-CZ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cs-CZ" baseline="30000" dirty="0">
              <a:solidFill>
                <a:srgbClr val="000000"/>
              </a:solidFill>
              <a:latin typeface="Imago" pitchFamily="2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C280DE50-E823-4618-A33A-940C044A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4" r="6006" b="35587"/>
          <a:stretch/>
        </p:blipFill>
        <p:spPr>
          <a:xfrm>
            <a:off x="521756" y="3708222"/>
            <a:ext cx="3098372" cy="1538633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F8B74A3E-CAA5-4DC8-A55B-B56CED1D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5" r="6739" b="35581"/>
          <a:stretch/>
        </p:blipFill>
        <p:spPr>
          <a:xfrm>
            <a:off x="3626428" y="3697304"/>
            <a:ext cx="3119482" cy="153936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0" y="6355797"/>
            <a:ext cx="12004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rgbClr val="000000"/>
                </a:solidFill>
              </a:rPr>
              <a:t>IC – imunitní buňky, TC – tumorové buňky, IHC- </a:t>
            </a:r>
            <a:r>
              <a:rPr lang="cs-CZ" sz="1000" dirty="0" err="1" smtClean="0">
                <a:solidFill>
                  <a:srgbClr val="000000"/>
                </a:solidFill>
              </a:rPr>
              <a:t>imunohistochemie</a:t>
            </a:r>
            <a:r>
              <a:rPr lang="cs-CZ" sz="1000" dirty="0" smtClean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6642556"/>
            <a:ext cx="12004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</a:t>
            </a:r>
            <a:r>
              <a:rPr lang="cs-CZ" sz="8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fr-FR" sz="800" dirty="0" err="1">
                <a:solidFill>
                  <a:srgbClr val="000000"/>
                </a:solidFill>
                <a:cs typeface="Arial" pitchFamily="34" charset="0"/>
              </a:rPr>
              <a:t>Emens</a:t>
            </a:r>
            <a:r>
              <a:rPr lang="fr-FR" sz="800" dirty="0">
                <a:solidFill>
                  <a:srgbClr val="000000"/>
                </a:solidFill>
                <a:cs typeface="Arial" pitchFamily="34" charset="0"/>
              </a:rPr>
              <a:t>, et al. SABCS 2018 (Abstract GS1-04</a:t>
            </a: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cs-CZ" sz="8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cs-CZ" sz="800" dirty="0" smtClean="0">
                <a:solidFill>
                  <a:srgbClr val="000000"/>
                </a:solidFill>
              </a:rPr>
              <a:t>   2</a:t>
            </a:r>
            <a:r>
              <a:rPr lang="cs-CZ" sz="800" b="1" dirty="0">
                <a:solidFill>
                  <a:srgbClr val="000000"/>
                </a:solidFill>
              </a:rPr>
              <a:t>. </a:t>
            </a:r>
            <a:r>
              <a:rPr lang="cs-CZ" sz="800" dirty="0">
                <a:solidFill>
                  <a:srgbClr val="000000"/>
                </a:solidFill>
              </a:rPr>
              <a:t>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smtClean="0">
                <a:solidFill>
                  <a:srgbClr val="000000"/>
                </a:solidFill>
              </a:rPr>
              <a:t>A </a:t>
            </a:r>
            <a:r>
              <a:rPr lang="cs-CZ" sz="800" dirty="0" err="1" smtClean="0">
                <a:solidFill>
                  <a:srgbClr val="000000"/>
                </a:solidFill>
              </a:rPr>
              <a:t>Schneeweiss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and </a:t>
            </a:r>
            <a:r>
              <a:rPr lang="cs-CZ" sz="800" dirty="0" err="1" smtClean="0">
                <a:solidFill>
                  <a:srgbClr val="000000"/>
                </a:solidFill>
              </a:rPr>
              <a:t>Nab-Paclitaxel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Triple- </a:t>
            </a:r>
            <a:r>
              <a:rPr lang="en-US" sz="800" dirty="0" smtClean="0">
                <a:solidFill>
                  <a:srgbClr val="000000"/>
                </a:solidFill>
              </a:rPr>
              <a:t>Negative </a:t>
            </a:r>
            <a:r>
              <a:rPr lang="en-US" sz="800" dirty="0">
                <a:solidFill>
                  <a:srgbClr val="000000"/>
                </a:solidFill>
              </a:rPr>
              <a:t>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</a:t>
            </a:r>
            <a:r>
              <a:rPr lang="en-US" sz="800" dirty="0" smtClean="0">
                <a:solidFill>
                  <a:srgbClr val="000000"/>
                </a:solidFill>
              </a:rPr>
              <a:t>Med</a:t>
            </a:r>
            <a:r>
              <a:rPr lang="cs-CZ" sz="800" dirty="0" smtClean="0">
                <a:solidFill>
                  <a:srgbClr val="000000"/>
                </a:solidFill>
              </a:rPr>
              <a:t> 2018,379:2108-21.(</a:t>
            </a:r>
            <a:r>
              <a:rPr lang="cs-CZ" sz="800" dirty="0" err="1" smtClean="0">
                <a:solidFill>
                  <a:srgbClr val="000000"/>
                </a:solidFill>
              </a:rPr>
              <a:t>Supplemantary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 err="1" smtClean="0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2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5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9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rodloužení</a:t>
            </a:r>
            <a:r>
              <a:rPr lang="cs-CZ" dirty="0" smtClean="0"/>
              <a:t> PFS na 7,2 měsíce u</a:t>
            </a:r>
            <a:r>
              <a:rPr lang="en-US" dirty="0" smtClean="0"/>
              <a:t> </a:t>
            </a:r>
            <a:r>
              <a:rPr lang="en-US" dirty="0"/>
              <a:t>ITT </a:t>
            </a:r>
            <a:r>
              <a:rPr lang="en-US" dirty="0" err="1"/>
              <a:t>popula</a:t>
            </a:r>
            <a:r>
              <a:rPr lang="cs-CZ" dirty="0" smtClean="0"/>
              <a:t>ce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1321E8B7-3E64-4FAD-9607-C2F34C84E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28574"/>
              </p:ext>
            </p:extLst>
          </p:nvPr>
        </p:nvGraphicFramePr>
        <p:xfrm>
          <a:off x="7642879" y="1134835"/>
          <a:ext cx="3980862" cy="12052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08143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532100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240619">
                  <a:extLst>
                    <a:ext uri="{9D8B030D-6E8A-4147-A177-3AD203B41FA5}">
                      <a16:colId xmlns:a16="http://schemas.microsoft.com/office/drawing/2014/main" val="3973698329"/>
                    </a:ext>
                  </a:extLst>
                </a:gridCol>
              </a:tblGrid>
              <a:tr h="5354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cs-CZ" sz="1200" baseline="-25000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 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příhody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854526"/>
                  </a:ext>
                </a:extLst>
              </a:tr>
              <a:tr h="415436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rok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CI), 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24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(20, 28)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18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(14, 21)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2953"/>
                  </a:ext>
                </a:extLst>
              </a:tr>
            </a:tbl>
          </a:graphicData>
        </a:graphic>
      </p:graphicFrame>
      <p:pic>
        <p:nvPicPr>
          <p:cNvPr id="7" name="Picture 57">
            <a:extLst>
              <a:ext uri="{FF2B5EF4-FFF2-40B4-BE49-F238E27FC236}">
                <a16:creationId xmlns:a16="http://schemas.microsoft.com/office/drawing/2014/main" id="{8E941A09-C92C-4CE8-8275-088B70B018CD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755" y="1657450"/>
            <a:ext cx="6902083" cy="3294864"/>
          </a:xfrm>
          <a:prstGeom prst="rect">
            <a:avLst/>
          </a:prstGeom>
          <a:noFill/>
        </p:spPr>
      </p:pic>
      <p:graphicFrame>
        <p:nvGraphicFramePr>
          <p:cNvPr id="8" name="Table 79">
            <a:extLst>
              <a:ext uri="{FF2B5EF4-FFF2-40B4-BE49-F238E27FC236}">
                <a16:creationId xmlns:a16="http://schemas.microsoft.com/office/drawing/2014/main" id="{2CEC4690-749D-4228-B9A3-C9E0B68C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9027"/>
              </p:ext>
            </p:extLst>
          </p:nvPr>
        </p:nvGraphicFramePr>
        <p:xfrm>
          <a:off x="1259914" y="5007207"/>
          <a:ext cx="8366224" cy="12660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09167">
                  <a:extLst>
                    <a:ext uri="{9D8B030D-6E8A-4147-A177-3AD203B41FA5}">
                      <a16:colId xmlns:a16="http://schemas.microsoft.com/office/drawing/2014/main" val="678281751"/>
                    </a:ext>
                  </a:extLst>
                </a:gridCol>
                <a:gridCol w="522113">
                  <a:extLst>
                    <a:ext uri="{9D8B030D-6E8A-4147-A177-3AD203B41FA5}">
                      <a16:colId xmlns:a16="http://schemas.microsoft.com/office/drawing/2014/main" val="2748423136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671682577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4035372247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50786550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615889726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52937520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80704900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66945876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99833203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714365567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487982840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303594697"/>
                    </a:ext>
                  </a:extLst>
                </a:gridCol>
              </a:tblGrid>
              <a:tr h="31028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9616"/>
                  </a:ext>
                </a:extLst>
              </a:tr>
              <a:tr h="31028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4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Doba (měsíce)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1495"/>
                  </a:ext>
                </a:extLst>
              </a:tr>
              <a:tr h="252379"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cs-CZ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200" b="0" baseline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 pacientů v riziku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: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Imag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82417"/>
                  </a:ext>
                </a:extLst>
              </a:tr>
              <a:tr h="21987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Atezolizumab</a:t>
                      </a:r>
                      <a:endParaRPr lang="cs-CZ" sz="1000" b="1" dirty="0" smtClean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+ nab</a:t>
                      </a:r>
                      <a:r>
                        <a:rPr lang="cs-CZ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-</a:t>
                      </a:r>
                      <a:r>
                        <a:rPr lang="cs-CZ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paclitaxel</a:t>
                      </a:r>
                      <a:endParaRPr lang="en-US" sz="1000" b="1" dirty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731865"/>
                  </a:ext>
                </a:extLst>
              </a:tr>
              <a:tr h="173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en-US" sz="1000" b="1" dirty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000" b="1" dirty="0" err="1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paklitaxel</a:t>
                      </a:r>
                      <a:endParaRPr lang="en-US" sz="1000" b="1" dirty="0">
                        <a:solidFill>
                          <a:srgbClr val="EA3A3A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576813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EB3F741-8A2B-4DF6-90B0-4FF25095F7D0}"/>
              </a:ext>
            </a:extLst>
          </p:cNvPr>
          <p:cNvSpPr txBox="1">
            <a:spLocks/>
          </p:cNvSpPr>
          <p:nvPr/>
        </p:nvSpPr>
        <p:spPr>
          <a:xfrm>
            <a:off x="0" y="6596741"/>
            <a:ext cx="12192000" cy="2395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000000"/>
                </a:solidFill>
                <a:latin typeface="+mn-lt"/>
              </a:rPr>
              <a:t>Data cut-off: 17 April 2018. </a:t>
            </a:r>
            <a:br>
              <a:rPr lang="en-GB" sz="800" dirty="0">
                <a:solidFill>
                  <a:srgbClr val="000000"/>
                </a:solidFill>
                <a:latin typeface="+mn-lt"/>
              </a:rPr>
            </a:br>
            <a:r>
              <a:rPr lang="cs-CZ" sz="80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cs-CZ" sz="800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. Schmid,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S.Adams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H.S.Rugo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, A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Schneeweiss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et al;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Atezolizumab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Nab-Paclitaxel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in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Advanced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Triple- 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  <a:latin typeface="+mn-lt"/>
              </a:rPr>
              <a:t>Engl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J Med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Supplemantary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appendix</a:t>
            </a:r>
            <a:r>
              <a:rPr lang="cs-CZ" sz="8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Rectangle 58">
            <a:extLst>
              <a:ext uri="{FF2B5EF4-FFF2-40B4-BE49-F238E27FC236}">
                <a16:creationId xmlns:a16="http://schemas.microsoft.com/office/drawing/2014/main" id="{478DC7FF-3D62-499B-9B03-8E4C2F456C54}"/>
              </a:ext>
            </a:extLst>
          </p:cNvPr>
          <p:cNvSpPr/>
          <p:nvPr/>
        </p:nvSpPr>
        <p:spPr>
          <a:xfrm>
            <a:off x="4393003" y="4288186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7</a:t>
            </a:r>
            <a:r>
              <a:rPr lang="cs-CZ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2 m</a:t>
            </a:r>
            <a:r>
              <a:rPr lang="cs-CZ" sz="1200" b="1" dirty="0" err="1" smtClean="0">
                <a:solidFill>
                  <a:srgbClr val="85C2FF"/>
                </a:solidFill>
                <a:cs typeface="Arial" panose="020B0604020202020204" pitchFamily="34" charset="0"/>
              </a:rPr>
              <a:t>ěsíce</a:t>
            </a: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>(5.6, 7.5)</a:t>
            </a:r>
          </a:p>
        </p:txBody>
      </p:sp>
      <p:sp>
        <p:nvSpPr>
          <p:cNvPr id="27" name="Rectangle 59">
            <a:extLst>
              <a:ext uri="{FF2B5EF4-FFF2-40B4-BE49-F238E27FC236}">
                <a16:creationId xmlns:a16="http://schemas.microsoft.com/office/drawing/2014/main" id="{E9B683D7-3C6C-4B2F-B845-C82B089F4BB9}"/>
              </a:ext>
            </a:extLst>
          </p:cNvPr>
          <p:cNvSpPr/>
          <p:nvPr/>
        </p:nvSpPr>
        <p:spPr>
          <a:xfrm>
            <a:off x="3058814" y="4288186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5</a:t>
            </a:r>
            <a:r>
              <a:rPr lang="cs-CZ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5 m</a:t>
            </a:r>
            <a:r>
              <a:rPr lang="cs-CZ" sz="1200" b="1" dirty="0" err="1" smtClean="0">
                <a:solidFill>
                  <a:srgbClr val="EA3A3A"/>
                </a:solidFill>
                <a:cs typeface="Arial" panose="020B0604020202020204" pitchFamily="34" charset="0"/>
              </a:rPr>
              <a:t>ěsíce</a:t>
            </a: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>(5.3, 5.6)</a:t>
            </a: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9C72BC66-7A07-4A95-911D-C7CBFE8D88A4}"/>
              </a:ext>
            </a:extLst>
          </p:cNvPr>
          <p:cNvGrpSpPr/>
          <p:nvPr/>
        </p:nvGrpSpPr>
        <p:grpSpPr>
          <a:xfrm>
            <a:off x="2088622" y="1724296"/>
            <a:ext cx="2297925" cy="3216265"/>
            <a:chOff x="240570" y="1050583"/>
            <a:chExt cx="2085367" cy="2918759"/>
          </a:xfrm>
        </p:grpSpPr>
        <p:cxnSp>
          <p:nvCxnSpPr>
            <p:cNvPr id="29" name="Straight Connector 62">
              <a:extLst>
                <a:ext uri="{FF2B5EF4-FFF2-40B4-BE49-F238E27FC236}">
                  <a16:creationId xmlns:a16="http://schemas.microsoft.com/office/drawing/2014/main" id="{F0E74EA5-270E-4008-BD2F-98DD6780823F}"/>
                </a:ext>
              </a:extLst>
            </p:cNvPr>
            <p:cNvCxnSpPr/>
            <p:nvPr/>
          </p:nvCxnSpPr>
          <p:spPr>
            <a:xfrm>
              <a:off x="2325937" y="2484964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3">
              <a:extLst>
                <a:ext uri="{FF2B5EF4-FFF2-40B4-BE49-F238E27FC236}">
                  <a16:creationId xmlns:a16="http://schemas.microsoft.com/office/drawing/2014/main" id="{CE11BF9A-68A9-4F4A-AF08-256D10F6BFF5}"/>
                </a:ext>
              </a:extLst>
            </p:cNvPr>
            <p:cNvCxnSpPr/>
            <p:nvPr/>
          </p:nvCxnSpPr>
          <p:spPr>
            <a:xfrm>
              <a:off x="2039414" y="2484964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4">
              <a:extLst>
                <a:ext uri="{FF2B5EF4-FFF2-40B4-BE49-F238E27FC236}">
                  <a16:creationId xmlns:a16="http://schemas.microsoft.com/office/drawing/2014/main" id="{700F11C8-2A82-4E92-A4BD-6B5446F0CB57}"/>
                </a:ext>
              </a:extLst>
            </p:cNvPr>
            <p:cNvCxnSpPr/>
            <p:nvPr/>
          </p:nvCxnSpPr>
          <p:spPr>
            <a:xfrm>
              <a:off x="1034742" y="2501383"/>
              <a:ext cx="128016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65">
              <a:extLst>
                <a:ext uri="{FF2B5EF4-FFF2-40B4-BE49-F238E27FC236}">
                  <a16:creationId xmlns:a16="http://schemas.microsoft.com/office/drawing/2014/main" id="{A8DDE21E-75AE-4037-845E-D0C03BC48ED7}"/>
                </a:ext>
              </a:extLst>
            </p:cNvPr>
            <p:cNvSpPr/>
            <p:nvPr/>
          </p:nvSpPr>
          <p:spPr>
            <a:xfrm>
              <a:off x="243323" y="1050583"/>
              <a:ext cx="621792" cy="29187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80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60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1B5629A-6007-467F-A63B-0425B0247172}"/>
                </a:ext>
              </a:extLst>
            </p:cNvPr>
            <p:cNvSpPr/>
            <p:nvPr/>
          </p:nvSpPr>
          <p:spPr>
            <a:xfrm rot="16200000">
              <a:off x="28035" y="2363317"/>
              <a:ext cx="704378" cy="279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</a:t>
              </a: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FS</a:t>
              </a: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(%)</a:t>
              </a:r>
            </a:p>
          </p:txBody>
        </p:sp>
      </p:grpSp>
      <p:sp>
        <p:nvSpPr>
          <p:cNvPr id="34" name="Rectangle 61">
            <a:extLst>
              <a:ext uri="{FF2B5EF4-FFF2-40B4-BE49-F238E27FC236}">
                <a16:creationId xmlns:a16="http://schemas.microsoft.com/office/drawing/2014/main" id="{63CA4AB4-A1AD-4A80-BF5D-1B672923876B}"/>
              </a:ext>
            </a:extLst>
          </p:cNvPr>
          <p:cNvSpPr/>
          <p:nvPr/>
        </p:nvSpPr>
        <p:spPr>
          <a:xfrm>
            <a:off x="4826710" y="1762771"/>
            <a:ext cx="1824538" cy="707886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Stratifikované</a:t>
            </a:r>
            <a:r>
              <a:rPr lang="cs-CZ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HR=0.80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(95% CI: 0.69, 0.92)</a:t>
            </a:r>
            <a:b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200" baseline="30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p=0.0025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87489" y="1183401"/>
            <a:ext cx="1574562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První interim analýza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963743" y="1383456"/>
            <a:ext cx="2744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Medián sledování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en-GB" sz="1200" dirty="0">
                <a:solidFill>
                  <a:srgbClr val="000000"/>
                </a:solidFill>
              </a:rPr>
              <a:t>ITT): 12.9 </a:t>
            </a:r>
            <a:r>
              <a:rPr lang="cs-CZ" sz="1200" dirty="0" smtClean="0">
                <a:solidFill>
                  <a:srgbClr val="000000"/>
                </a:solidFill>
              </a:rPr>
              <a:t>měsíce</a:t>
            </a:r>
            <a:r>
              <a:rPr lang="cs-CZ" sz="1200" baseline="30000" dirty="0">
                <a:solidFill>
                  <a:srgbClr val="000000"/>
                </a:solidFill>
              </a:rPr>
              <a:t>1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19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0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rodloužení</a:t>
            </a:r>
            <a:r>
              <a:rPr lang="cs-CZ" dirty="0" smtClean="0"/>
              <a:t> </a:t>
            </a:r>
            <a:r>
              <a:rPr lang="en-US" dirty="0" smtClean="0"/>
              <a:t>PFS</a:t>
            </a:r>
            <a:r>
              <a:rPr lang="cs-CZ" dirty="0"/>
              <a:t> </a:t>
            </a:r>
            <a:r>
              <a:rPr lang="cs-CZ" dirty="0" smtClean="0"/>
              <a:t>na 7,5 měsíce u </a:t>
            </a:r>
            <a:r>
              <a:rPr lang="en-US" dirty="0" smtClean="0"/>
              <a:t>PD-L1</a:t>
            </a:r>
            <a:r>
              <a:rPr lang="en-US" dirty="0"/>
              <a:t>+ </a:t>
            </a:r>
            <a:r>
              <a:rPr lang="en-US" dirty="0" err="1"/>
              <a:t>popula</a:t>
            </a:r>
            <a:r>
              <a:rPr lang="cs-CZ" dirty="0" smtClean="0"/>
              <a:t>ce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B93D46AB-A14B-4C39-AA00-32A67904615B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160" y="1652549"/>
            <a:ext cx="6856640" cy="3304665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EEB69A42-4100-4F05-965E-ABA374B7AC6D}"/>
              </a:ext>
            </a:extLst>
          </p:cNvPr>
          <p:cNvSpPr/>
          <p:nvPr/>
        </p:nvSpPr>
        <p:spPr>
          <a:xfrm>
            <a:off x="3168530" y="429034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5 m</a:t>
            </a:r>
            <a:r>
              <a:rPr lang="cs-CZ" sz="1200" b="1" dirty="0" err="1" smtClean="0">
                <a:solidFill>
                  <a:srgbClr val="EA3A3A"/>
                </a:solidFill>
                <a:cs typeface="Arial" panose="020B0604020202020204" pitchFamily="34" charset="0"/>
              </a:rPr>
              <a:t>ěsíců</a:t>
            </a: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>(3.8, 5.6)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C07FE04-18E0-4C9E-AF5C-94A185E07119}"/>
              </a:ext>
            </a:extLst>
          </p:cNvPr>
          <p:cNvSpPr/>
          <p:nvPr/>
        </p:nvSpPr>
        <p:spPr>
          <a:xfrm>
            <a:off x="5253871" y="1718831"/>
            <a:ext cx="1810111" cy="646331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Stratifikované 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HR=</a:t>
            </a:r>
            <a:r>
              <a:rPr lang="it-IT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0.62</a:t>
            </a:r>
            <a:r>
              <a:rPr lang="it-IT" sz="12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it-IT" sz="1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it-IT" sz="1200" dirty="0">
                <a:solidFill>
                  <a:prstClr val="black"/>
                </a:solidFill>
                <a:cs typeface="Arial" panose="020B0604020202020204" pitchFamily="34" charset="0"/>
              </a:rPr>
              <a:t>(95% CI: 0.49, 0.78)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p&lt;0.0001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9C72BC66-7A07-4A95-911D-C7CBFE8D88A4}"/>
              </a:ext>
            </a:extLst>
          </p:cNvPr>
          <p:cNvGrpSpPr/>
          <p:nvPr/>
        </p:nvGrpSpPr>
        <p:grpSpPr>
          <a:xfrm>
            <a:off x="2088622" y="1724296"/>
            <a:ext cx="2369045" cy="3216265"/>
            <a:chOff x="259010" y="1050583"/>
            <a:chExt cx="2149909" cy="2918759"/>
          </a:xfrm>
        </p:grpSpPr>
        <p:cxnSp>
          <p:nvCxnSpPr>
            <p:cNvPr id="10" name="Straight Connector 36">
              <a:extLst>
                <a:ext uri="{FF2B5EF4-FFF2-40B4-BE49-F238E27FC236}">
                  <a16:creationId xmlns:a16="http://schemas.microsoft.com/office/drawing/2014/main" id="{F0E74EA5-270E-4008-BD2F-98DD6780823F}"/>
                </a:ext>
              </a:extLst>
            </p:cNvPr>
            <p:cNvCxnSpPr/>
            <p:nvPr/>
          </p:nvCxnSpPr>
          <p:spPr>
            <a:xfrm>
              <a:off x="2408919" y="2487605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7">
              <a:extLst>
                <a:ext uri="{FF2B5EF4-FFF2-40B4-BE49-F238E27FC236}">
                  <a16:creationId xmlns:a16="http://schemas.microsoft.com/office/drawing/2014/main" id="{CE11BF9A-68A9-4F4A-AF08-256D10F6BFF5}"/>
                </a:ext>
              </a:extLst>
            </p:cNvPr>
            <p:cNvCxnSpPr/>
            <p:nvPr/>
          </p:nvCxnSpPr>
          <p:spPr>
            <a:xfrm>
              <a:off x="2016363" y="2484964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2">
              <a:extLst>
                <a:ext uri="{FF2B5EF4-FFF2-40B4-BE49-F238E27FC236}">
                  <a16:creationId xmlns:a16="http://schemas.microsoft.com/office/drawing/2014/main" id="{700F11C8-2A82-4E92-A4BD-6B5446F0CB57}"/>
                </a:ext>
              </a:extLst>
            </p:cNvPr>
            <p:cNvCxnSpPr/>
            <p:nvPr/>
          </p:nvCxnSpPr>
          <p:spPr>
            <a:xfrm>
              <a:off x="1034742" y="2501383"/>
              <a:ext cx="13721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43">
              <a:extLst>
                <a:ext uri="{FF2B5EF4-FFF2-40B4-BE49-F238E27FC236}">
                  <a16:creationId xmlns:a16="http://schemas.microsoft.com/office/drawing/2014/main" id="{A8DDE21E-75AE-4037-845E-D0C03BC48ED7}"/>
                </a:ext>
              </a:extLst>
            </p:cNvPr>
            <p:cNvSpPr/>
            <p:nvPr/>
          </p:nvSpPr>
          <p:spPr>
            <a:xfrm>
              <a:off x="261763" y="1050583"/>
              <a:ext cx="621792" cy="29187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80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60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41B5629A-6007-467F-A63B-0425B0247172}"/>
                </a:ext>
              </a:extLst>
            </p:cNvPr>
            <p:cNvSpPr/>
            <p:nvPr/>
          </p:nvSpPr>
          <p:spPr>
            <a:xfrm rot="16200000">
              <a:off x="68296" y="2363317"/>
              <a:ext cx="660736" cy="279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PFS</a:t>
              </a: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45">
            <a:extLst>
              <a:ext uri="{FF2B5EF4-FFF2-40B4-BE49-F238E27FC236}">
                <a16:creationId xmlns:a16="http://schemas.microsoft.com/office/drawing/2014/main" id="{2CEC4690-749D-4228-B9A3-C9E0B68C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21276"/>
              </p:ext>
            </p:extLst>
          </p:nvPr>
        </p:nvGraphicFramePr>
        <p:xfrm>
          <a:off x="1170377" y="5084352"/>
          <a:ext cx="8486984" cy="13065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48932">
                  <a:extLst>
                    <a:ext uri="{9D8B030D-6E8A-4147-A177-3AD203B41FA5}">
                      <a16:colId xmlns:a16="http://schemas.microsoft.com/office/drawing/2014/main" val="678281751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748423136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671682577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4035372247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50786550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615889726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52937520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80704900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66945876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99833203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714365567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487982840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303594697"/>
                    </a:ext>
                  </a:extLst>
                </a:gridCol>
              </a:tblGrid>
              <a:tr h="43698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961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4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Doba(měsíce)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1495"/>
                  </a:ext>
                </a:extLst>
              </a:tr>
              <a:tr h="25006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cs-CZ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200" b="0" baseline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 pacientů v riziku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: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Imag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82417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 </a:t>
                      </a:r>
                      <a:endParaRPr lang="cs-CZ" sz="1000" b="1" dirty="0" smtClean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+ nab-</a:t>
                      </a:r>
                      <a:r>
                        <a:rPr lang="cs-CZ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paklitaxel</a:t>
                      </a:r>
                      <a:endParaRPr lang="en-US" sz="1000" b="1" dirty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731865"/>
                  </a:ext>
                </a:extLst>
              </a:tr>
              <a:tr h="1826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en-US" sz="1000" b="1" dirty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000" b="1" dirty="0" err="1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paklitaxel</a:t>
                      </a:r>
                      <a:endParaRPr lang="en-US" sz="1000" b="1" dirty="0">
                        <a:solidFill>
                          <a:srgbClr val="EA3A3A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576813"/>
                  </a:ext>
                </a:extLst>
              </a:tr>
            </a:tbl>
          </a:graphicData>
        </a:graphic>
      </p:graphicFrame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EB3F741-8A2B-4DF6-90B0-4FF25095F7D0}"/>
              </a:ext>
            </a:extLst>
          </p:cNvPr>
          <p:cNvSpPr txBox="1">
            <a:spLocks/>
          </p:cNvSpPr>
          <p:nvPr/>
        </p:nvSpPr>
        <p:spPr>
          <a:xfrm>
            <a:off x="0" y="6414938"/>
            <a:ext cx="11619570" cy="4520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000000"/>
                </a:solidFill>
                <a:latin typeface="+mj-lt"/>
              </a:rPr>
              <a:t>Data cut-off: 17 April 2018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/>
            </a:r>
            <a:br>
              <a:rPr lang="en-GB" sz="800" dirty="0">
                <a:solidFill>
                  <a:schemeClr val="tx1"/>
                </a:solidFill>
                <a:latin typeface="+mj-lt"/>
              </a:rPr>
            </a:br>
            <a:r>
              <a:rPr lang="cs-CZ" sz="800" dirty="0">
                <a:solidFill>
                  <a:srgbClr val="000000"/>
                </a:solidFill>
                <a:latin typeface="+mj-lt"/>
              </a:rPr>
              <a:t>1. </a:t>
            </a:r>
            <a:r>
              <a:rPr lang="cs-CZ" sz="800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. Schmid,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S.Adams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H.S.Rugo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A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Schneeweiss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et al;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Atezolizumab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Nab-Paclitaxel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Advanced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Triple- 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  <a:latin typeface="+mj-lt"/>
              </a:rPr>
              <a:t>Engl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 J Med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Supplemantary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appendix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)</a:t>
            </a:r>
            <a:endParaRPr lang="en-US" sz="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7" name="Table 27">
            <a:extLst>
              <a:ext uri="{FF2B5EF4-FFF2-40B4-BE49-F238E27FC236}">
                <a16:creationId xmlns:a16="http://schemas.microsoft.com/office/drawing/2014/main" id="{1321E8B7-3E64-4FAD-9607-C2F34C84E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43366"/>
              </p:ext>
            </p:extLst>
          </p:nvPr>
        </p:nvGraphicFramePr>
        <p:xfrm>
          <a:off x="8013981" y="1209884"/>
          <a:ext cx="3758918" cy="12052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08143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310156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240619">
                  <a:extLst>
                    <a:ext uri="{9D8B030D-6E8A-4147-A177-3AD203B41FA5}">
                      <a16:colId xmlns:a16="http://schemas.microsoft.com/office/drawing/2014/main" val="3973698329"/>
                    </a:ext>
                  </a:extLst>
                </a:gridCol>
              </a:tblGrid>
              <a:tr h="4042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endParaRPr lang="cs-CZ" sz="12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N=185)</a:t>
                      </a:r>
                      <a:endParaRPr lang="en-US" sz="1200" b="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N=184)</a:t>
                      </a:r>
                      <a:endParaRPr lang="en-US" sz="1200" b="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 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příhody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854526"/>
                  </a:ext>
                </a:extLst>
              </a:tr>
              <a:tr h="415436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rok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CI), 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29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(22, 36)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16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(11, 22)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2953"/>
                  </a:ext>
                </a:extLst>
              </a:tr>
            </a:tbl>
          </a:graphicData>
        </a:graphic>
      </p:graphicFrame>
      <p:sp>
        <p:nvSpPr>
          <p:cNvPr id="18" name="Rectangle 28">
            <a:extLst>
              <a:ext uri="{FF2B5EF4-FFF2-40B4-BE49-F238E27FC236}">
                <a16:creationId xmlns:a16="http://schemas.microsoft.com/office/drawing/2014/main" id="{478DC7FF-3D62-499B-9B03-8E4C2F456C54}"/>
              </a:ext>
            </a:extLst>
          </p:cNvPr>
          <p:cNvSpPr/>
          <p:nvPr/>
        </p:nvSpPr>
        <p:spPr>
          <a:xfrm>
            <a:off x="4563858" y="4336998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7</a:t>
            </a:r>
            <a:r>
              <a:rPr lang="cs-CZ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5 m</a:t>
            </a:r>
            <a:r>
              <a:rPr lang="cs-CZ" sz="1200" b="1" dirty="0" err="1" smtClean="0">
                <a:solidFill>
                  <a:srgbClr val="85C2FF"/>
                </a:solidFill>
                <a:cs typeface="Arial" panose="020B0604020202020204" pitchFamily="34" charset="0"/>
              </a:rPr>
              <a:t>ěsíce</a:t>
            </a: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>(6.7, 9.2)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87489" y="1183401"/>
            <a:ext cx="1582875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První interim analýza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290314" y="1183401"/>
            <a:ext cx="2946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Medián sledování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cs-CZ" sz="1200" dirty="0" smtClean="0">
                <a:solidFill>
                  <a:srgbClr val="000000"/>
                </a:solidFill>
              </a:rPr>
              <a:t>PD-L1</a:t>
            </a:r>
            <a:r>
              <a:rPr lang="en-GB" sz="1200" dirty="0" smtClean="0">
                <a:solidFill>
                  <a:srgbClr val="000000"/>
                </a:solidFill>
              </a:rPr>
              <a:t>): </a:t>
            </a:r>
            <a:r>
              <a:rPr lang="en-GB" sz="1200" dirty="0">
                <a:solidFill>
                  <a:srgbClr val="000000"/>
                </a:solidFill>
              </a:rPr>
              <a:t>12.9 </a:t>
            </a:r>
            <a:r>
              <a:rPr lang="cs-CZ" sz="1200" dirty="0" smtClean="0">
                <a:solidFill>
                  <a:srgbClr val="000000"/>
                </a:solidFill>
              </a:rPr>
              <a:t>měsíce</a:t>
            </a:r>
            <a:r>
              <a:rPr lang="cs-CZ" sz="1200" baseline="30000" dirty="0">
                <a:solidFill>
                  <a:srgbClr val="000000"/>
                </a:solidFill>
              </a:rPr>
              <a:t>1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20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3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549" y="224715"/>
            <a:ext cx="11786007" cy="691765"/>
          </a:xfrm>
        </p:spPr>
        <p:txBody>
          <a:bodyPr/>
          <a:lstStyle/>
          <a:p>
            <a:r>
              <a:rPr lang="cs-CZ" sz="2400" dirty="0" smtClean="0"/>
              <a:t>Četnost odpovědí ve studii IMpassion130 (data </a:t>
            </a:r>
            <a:r>
              <a:rPr lang="cs-CZ" sz="2400" dirty="0"/>
              <a:t>z primární </a:t>
            </a:r>
            <a:r>
              <a:rPr lang="cs-CZ" sz="2400" dirty="0" smtClean="0"/>
              <a:t>analýzy)</a:t>
            </a:r>
            <a:r>
              <a:rPr lang="cs-CZ" sz="2400" b="0" baseline="30000" dirty="0" smtClean="0"/>
              <a:t>1,2</a:t>
            </a:r>
            <a:r>
              <a:rPr lang="en-US" sz="2400" baseline="30000" dirty="0" smtClean="0"/>
              <a:t> </a:t>
            </a:r>
            <a:endParaRPr lang="cs-CZ" sz="2400" baseline="30000" dirty="0"/>
          </a:p>
        </p:txBody>
      </p:sp>
      <p:graphicFrame>
        <p:nvGraphicFramePr>
          <p:cNvPr id="6" name="Chart 51">
            <a:extLst>
              <a:ext uri="{FF2B5EF4-FFF2-40B4-BE49-F238E27FC236}">
                <a16:creationId xmlns:a16="http://schemas.microsoft.com/office/drawing/2014/main" id="{55246F02-A564-4DF6-B568-9CBDF4144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860948"/>
              </p:ext>
            </p:extLst>
          </p:nvPr>
        </p:nvGraphicFramePr>
        <p:xfrm>
          <a:off x="3011043" y="1335565"/>
          <a:ext cx="5393289" cy="353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70">
            <a:extLst>
              <a:ext uri="{FF2B5EF4-FFF2-40B4-BE49-F238E27FC236}">
                <a16:creationId xmlns:a16="http://schemas.microsoft.com/office/drawing/2014/main" id="{DF455BBE-3A19-42C1-8E7F-9FA2F2DF57F0}"/>
              </a:ext>
            </a:extLst>
          </p:cNvPr>
          <p:cNvSpPr/>
          <p:nvPr/>
        </p:nvSpPr>
        <p:spPr>
          <a:xfrm>
            <a:off x="2415513" y="3440515"/>
            <a:ext cx="195454" cy="182112"/>
          </a:xfrm>
          <a:prstGeom prst="rect">
            <a:avLst/>
          </a:prstGeom>
          <a:solidFill>
            <a:srgbClr val="AC0420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D1DED8F1-27D2-4707-8838-ECB67020CC1B}"/>
              </a:ext>
            </a:extLst>
          </p:cNvPr>
          <p:cNvSpPr/>
          <p:nvPr/>
        </p:nvSpPr>
        <p:spPr>
          <a:xfrm>
            <a:off x="2424574" y="3163516"/>
            <a:ext cx="195454" cy="182112"/>
          </a:xfrm>
          <a:prstGeom prst="rect">
            <a:avLst/>
          </a:prstGeom>
          <a:solidFill>
            <a:srgbClr val="EA3A3A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72">
            <a:extLst>
              <a:ext uri="{FF2B5EF4-FFF2-40B4-BE49-F238E27FC236}">
                <a16:creationId xmlns:a16="http://schemas.microsoft.com/office/drawing/2014/main" id="{5185690E-240F-4938-B3FB-B414713B7621}"/>
              </a:ext>
            </a:extLst>
          </p:cNvPr>
          <p:cNvSpPr/>
          <p:nvPr/>
        </p:nvSpPr>
        <p:spPr>
          <a:xfrm>
            <a:off x="2130766" y="3440515"/>
            <a:ext cx="195454" cy="182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73">
            <a:extLst>
              <a:ext uri="{FF2B5EF4-FFF2-40B4-BE49-F238E27FC236}">
                <a16:creationId xmlns:a16="http://schemas.microsoft.com/office/drawing/2014/main" id="{A79D78E6-B750-41B7-B7F9-35954D9E8DC1}"/>
              </a:ext>
            </a:extLst>
          </p:cNvPr>
          <p:cNvSpPr/>
          <p:nvPr/>
        </p:nvSpPr>
        <p:spPr>
          <a:xfrm>
            <a:off x="2130766" y="3163516"/>
            <a:ext cx="195454" cy="182112"/>
          </a:xfrm>
          <a:prstGeom prst="rect">
            <a:avLst/>
          </a:prstGeom>
          <a:solidFill>
            <a:srgbClr val="85C2FF">
              <a:alpha val="50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74">
            <a:extLst>
              <a:ext uri="{FF2B5EF4-FFF2-40B4-BE49-F238E27FC236}">
                <a16:creationId xmlns:a16="http://schemas.microsoft.com/office/drawing/2014/main" id="{99164B21-5203-4470-A01A-C052CC44C1DB}"/>
              </a:ext>
            </a:extLst>
          </p:cNvPr>
          <p:cNvSpPr txBox="1"/>
          <p:nvPr/>
        </p:nvSpPr>
        <p:spPr>
          <a:xfrm>
            <a:off x="1645575" y="3345628"/>
            <a:ext cx="47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CR: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75">
            <a:extLst>
              <a:ext uri="{FF2B5EF4-FFF2-40B4-BE49-F238E27FC236}">
                <a16:creationId xmlns:a16="http://schemas.microsoft.com/office/drawing/2014/main" id="{59F5F58B-5E1B-4293-90A6-4DA5835A2D24}"/>
              </a:ext>
            </a:extLst>
          </p:cNvPr>
          <p:cNvSpPr txBox="1"/>
          <p:nvPr/>
        </p:nvSpPr>
        <p:spPr>
          <a:xfrm>
            <a:off x="1645575" y="3116073"/>
            <a:ext cx="4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PR: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Table 76">
            <a:extLst>
              <a:ext uri="{FF2B5EF4-FFF2-40B4-BE49-F238E27FC236}">
                <a16:creationId xmlns:a16="http://schemas.microsoft.com/office/drawing/2014/main" id="{F2C03A44-BC06-4255-83ED-454F7F95E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59789"/>
              </p:ext>
            </p:extLst>
          </p:nvPr>
        </p:nvGraphicFramePr>
        <p:xfrm>
          <a:off x="1813461" y="4123199"/>
          <a:ext cx="6590871" cy="1901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7514">
                  <a:extLst>
                    <a:ext uri="{9D8B030D-6E8A-4147-A177-3AD203B41FA5}">
                      <a16:colId xmlns:a16="http://schemas.microsoft.com/office/drawing/2014/main" val="877478349"/>
                    </a:ext>
                  </a:extLst>
                </a:gridCol>
                <a:gridCol w="1014152">
                  <a:extLst>
                    <a:ext uri="{9D8B030D-6E8A-4147-A177-3AD203B41FA5}">
                      <a16:colId xmlns:a16="http://schemas.microsoft.com/office/drawing/2014/main" val="655066923"/>
                    </a:ext>
                  </a:extLst>
                </a:gridCol>
                <a:gridCol w="848504">
                  <a:extLst>
                    <a:ext uri="{9D8B030D-6E8A-4147-A177-3AD203B41FA5}">
                      <a16:colId xmlns:a16="http://schemas.microsoft.com/office/drawing/2014/main" val="367330479"/>
                    </a:ext>
                  </a:extLst>
                </a:gridCol>
                <a:gridCol w="872231">
                  <a:extLst>
                    <a:ext uri="{9D8B030D-6E8A-4147-A177-3AD203B41FA5}">
                      <a16:colId xmlns:a16="http://schemas.microsoft.com/office/drawing/2014/main" val="1500778241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4248721778"/>
                    </a:ext>
                  </a:extLst>
                </a:gridCol>
                <a:gridCol w="1006005">
                  <a:extLst>
                    <a:ext uri="{9D8B030D-6E8A-4147-A177-3AD203B41FA5}">
                      <a16:colId xmlns:a16="http://schemas.microsoft.com/office/drawing/2014/main" val="4122309955"/>
                    </a:ext>
                  </a:extLst>
                </a:gridCol>
              </a:tblGrid>
              <a:tr h="756321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cs-CZ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      +</a:t>
                      </a: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85C2FF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+</a:t>
                      </a:r>
                      <a:b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nab-</a:t>
                      </a:r>
                      <a:r>
                        <a:rPr lang="cs-CZ" sz="1200" b="1" dirty="0" err="1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EA3A3A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2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cs-CZ" sz="1200" b="1" dirty="0" smtClean="0">
                        <a:solidFill>
                          <a:srgbClr val="85C2FF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85C2FF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+</a:t>
                      </a:r>
                      <a:b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b="1" dirty="0" err="1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EA3A3A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1538"/>
                  </a:ext>
                </a:extLst>
              </a:tr>
              <a:tr h="381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63767"/>
                  </a:ext>
                </a:extLst>
              </a:tr>
              <a:tr h="381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Počet </a:t>
                      </a:r>
                      <a:r>
                        <a:rPr lang="cs-CZ" sz="1200" baseline="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 odpovědí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n (%)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 b="1" baseline="300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78 (31)</a:t>
                      </a:r>
                      <a:endParaRPr lang="en-US" sz="1200" b="0" baseline="300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52 (25)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0000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39 (36)</a:t>
                      </a:r>
                      <a:endParaRPr lang="en-US" sz="1200" b="0" baseline="300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19 (24)1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08920"/>
                  </a:ext>
                </a:extLst>
              </a:tr>
              <a:tr h="381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cs-CZ" sz="1200" kern="1200" baseline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200" kern="1200" baseline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medi</a:t>
                      </a:r>
                      <a:r>
                        <a:rPr lang="cs-CZ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án</a:t>
                      </a:r>
                      <a:endParaRPr lang="en-US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(95% CI), 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cs-CZ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ěsíce</a:t>
                      </a:r>
                      <a:endParaRPr lang="en-US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7.4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(6.9, 9.0)</a:t>
                      </a:r>
                      <a:endParaRPr lang="en-GB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(5.5, 6.9)</a:t>
                      </a:r>
                      <a:endParaRPr lang="en-GB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8.5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(7.3, 9.7)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(3.7, 7.1)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73465"/>
                  </a:ext>
                </a:extLst>
              </a:tr>
            </a:tbl>
          </a:graphicData>
        </a:graphic>
      </p:graphicFrame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EB3F741-8A2B-4DF6-90B0-4FF25095F7D0}"/>
              </a:ext>
            </a:extLst>
          </p:cNvPr>
          <p:cNvSpPr txBox="1">
            <a:spLocks/>
          </p:cNvSpPr>
          <p:nvPr/>
        </p:nvSpPr>
        <p:spPr>
          <a:xfrm>
            <a:off x="-28524" y="6022413"/>
            <a:ext cx="11472421" cy="10833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Data cut-off: 17 April 2018. Objective response-evaluable patients: </a:t>
            </a:r>
            <a:r>
              <a:rPr lang="en-US" sz="900" baseline="30000" dirty="0">
                <a:solidFill>
                  <a:srgbClr val="000000"/>
                </a:solidFill>
                <a:latin typeface="+mj-lt"/>
                <a:sym typeface="Arial"/>
              </a:rPr>
              <a:t>a</a:t>
            </a: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450 in TECENTRIQ + nab-P arm and 449 in placebo + nab-P arm</a:t>
            </a:r>
            <a:b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</a:br>
            <a:r>
              <a:rPr lang="en-US" sz="900" baseline="30000" dirty="0">
                <a:solidFill>
                  <a:srgbClr val="000000"/>
                </a:solidFill>
                <a:latin typeface="+mj-lt"/>
                <a:sym typeface="Arial"/>
              </a:rPr>
              <a:t>b</a:t>
            </a: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185 in TECENTRIQ + nab-P arm and 183 in placebo + nab-P arm. </a:t>
            </a:r>
            <a:r>
              <a:rPr lang="en-US" sz="900" baseline="30000" dirty="0" err="1">
                <a:solidFill>
                  <a:srgbClr val="000000"/>
                </a:solidFill>
                <a:latin typeface="+mj-lt"/>
                <a:sym typeface="Arial"/>
              </a:rPr>
              <a:t>c</a:t>
            </a:r>
            <a:r>
              <a:rPr lang="en-US" sz="900" dirty="0" err="1">
                <a:solidFill>
                  <a:srgbClr val="000000"/>
                </a:solidFill>
                <a:latin typeface="+mj-lt"/>
                <a:sym typeface="Arial"/>
              </a:rPr>
              <a:t>No</a:t>
            </a: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 death or </a:t>
            </a:r>
            <a:r>
              <a:rPr lang="en-US" sz="900" dirty="0" smtClean="0">
                <a:solidFill>
                  <a:srgbClr val="000000"/>
                </a:solidFill>
                <a:latin typeface="+mj-lt"/>
                <a:sym typeface="Arial"/>
              </a:rPr>
              <a:t>PD</a:t>
            </a:r>
            <a:r>
              <a:rPr lang="cs-CZ" sz="900" dirty="0" smtClean="0">
                <a:solidFill>
                  <a:srgbClr val="000000"/>
                </a:solidFill>
                <a:latin typeface="+mj-lt"/>
                <a:sym typeface="Arial"/>
              </a:rPr>
              <a:t> PR –parciální odpověď,  CR – kompletní odpověď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800" dirty="0" smtClean="0">
                <a:solidFill>
                  <a:srgbClr val="000000"/>
                </a:solidFill>
                <a:latin typeface="+mj-lt"/>
              </a:rPr>
              <a:t>1. ESMO 2018  LBA1_PR IMpassion130,   2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. P. Schmid,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S.Adams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H.S.Rugo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A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Schneeweiss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et al;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Atezolizumab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Nab-Paclitaxel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Advanced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Triple- 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  <a:latin typeface="+mj-lt"/>
              </a:rPr>
              <a:t>Engl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 J Med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Supplemantary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appendix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)</a:t>
            </a:r>
            <a:endParaRPr lang="en-US" sz="800" dirty="0">
              <a:solidFill>
                <a:srgbClr val="000000"/>
              </a:solidFill>
              <a:latin typeface="+mj-lt"/>
            </a:endParaRPr>
          </a:p>
          <a:p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57">
            <a:extLst>
              <a:ext uri="{FF2B5EF4-FFF2-40B4-BE49-F238E27FC236}">
                <a16:creationId xmlns:a16="http://schemas.microsoft.com/office/drawing/2014/main" id="{7F57A456-E1CB-4CD6-94F6-5A43DD9B9D06}"/>
              </a:ext>
            </a:extLst>
          </p:cNvPr>
          <p:cNvSpPr txBox="1"/>
          <p:nvPr/>
        </p:nvSpPr>
        <p:spPr>
          <a:xfrm>
            <a:off x="3934990" y="1670446"/>
            <a:ext cx="558166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56%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58">
            <a:extLst>
              <a:ext uri="{FF2B5EF4-FFF2-40B4-BE49-F238E27FC236}">
                <a16:creationId xmlns:a16="http://schemas.microsoft.com/office/drawing/2014/main" id="{980CC512-5CA7-4869-879E-D35DA8BAC44F}"/>
              </a:ext>
            </a:extLst>
          </p:cNvPr>
          <p:cNvSpPr txBox="1"/>
          <p:nvPr/>
        </p:nvSpPr>
        <p:spPr>
          <a:xfrm>
            <a:off x="4898896" y="1959396"/>
            <a:ext cx="558166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46%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59">
            <a:extLst>
              <a:ext uri="{FF2B5EF4-FFF2-40B4-BE49-F238E27FC236}">
                <a16:creationId xmlns:a16="http://schemas.microsoft.com/office/drawing/2014/main" id="{8C5977D3-2672-406D-AD09-C6EABA65F03F}"/>
              </a:ext>
            </a:extLst>
          </p:cNvPr>
          <p:cNvSpPr txBox="1"/>
          <p:nvPr/>
        </p:nvSpPr>
        <p:spPr>
          <a:xfrm>
            <a:off x="6750363" y="1643208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59%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60">
            <a:extLst>
              <a:ext uri="{FF2B5EF4-FFF2-40B4-BE49-F238E27FC236}">
                <a16:creationId xmlns:a16="http://schemas.microsoft.com/office/drawing/2014/main" id="{C444F09B-A004-4CE2-A566-EE5250B4BCAE}"/>
              </a:ext>
            </a:extLst>
          </p:cNvPr>
          <p:cNvSpPr txBox="1"/>
          <p:nvPr/>
        </p:nvSpPr>
        <p:spPr>
          <a:xfrm>
            <a:off x="7644264" y="2151733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43%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84">
            <a:extLst>
              <a:ext uri="{FF2B5EF4-FFF2-40B4-BE49-F238E27FC236}">
                <a16:creationId xmlns:a16="http://schemas.microsoft.com/office/drawing/2014/main" id="{5C517022-F001-4972-936E-2FC5341506C1}"/>
              </a:ext>
            </a:extLst>
          </p:cNvPr>
          <p:cNvSpPr txBox="1"/>
          <p:nvPr/>
        </p:nvSpPr>
        <p:spPr>
          <a:xfrm>
            <a:off x="3982279" y="288651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49%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85">
            <a:extLst>
              <a:ext uri="{FF2B5EF4-FFF2-40B4-BE49-F238E27FC236}">
                <a16:creationId xmlns:a16="http://schemas.microsoft.com/office/drawing/2014/main" id="{962F1846-080D-4B38-9E2A-F6093D8D86E6}"/>
              </a:ext>
            </a:extLst>
          </p:cNvPr>
          <p:cNvSpPr txBox="1"/>
          <p:nvPr/>
        </p:nvSpPr>
        <p:spPr>
          <a:xfrm>
            <a:off x="4907288" y="302501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44%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86">
            <a:extLst>
              <a:ext uri="{FF2B5EF4-FFF2-40B4-BE49-F238E27FC236}">
                <a16:creationId xmlns:a16="http://schemas.microsoft.com/office/drawing/2014/main" id="{8CC11E46-A79C-4FC4-8C38-098AD6DF956E}"/>
              </a:ext>
            </a:extLst>
          </p:cNvPr>
          <p:cNvSpPr txBox="1"/>
          <p:nvPr/>
        </p:nvSpPr>
        <p:spPr>
          <a:xfrm>
            <a:off x="6717741" y="287418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49%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87">
            <a:extLst>
              <a:ext uri="{FF2B5EF4-FFF2-40B4-BE49-F238E27FC236}">
                <a16:creationId xmlns:a16="http://schemas.microsoft.com/office/drawing/2014/main" id="{1297FC6D-C7F6-4900-8734-B962E67869A1}"/>
              </a:ext>
            </a:extLst>
          </p:cNvPr>
          <p:cNvSpPr txBox="1"/>
          <p:nvPr/>
        </p:nvSpPr>
        <p:spPr>
          <a:xfrm>
            <a:off x="7693156" y="309679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42%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88">
            <a:extLst>
              <a:ext uri="{FF2B5EF4-FFF2-40B4-BE49-F238E27FC236}">
                <a16:creationId xmlns:a16="http://schemas.microsoft.com/office/drawing/2014/main" id="{49AA323E-B257-441C-8ED4-48BB3A667C6D}"/>
              </a:ext>
            </a:extLst>
          </p:cNvPr>
          <p:cNvSpPr txBox="1"/>
          <p:nvPr/>
        </p:nvSpPr>
        <p:spPr>
          <a:xfrm>
            <a:off x="7578660" y="3710228"/>
            <a:ext cx="58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1%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89">
            <a:extLst>
              <a:ext uri="{FF2B5EF4-FFF2-40B4-BE49-F238E27FC236}">
                <a16:creationId xmlns:a16="http://schemas.microsoft.com/office/drawing/2014/main" id="{1998005E-A637-4546-B603-4CDAD82F66DB}"/>
              </a:ext>
            </a:extLst>
          </p:cNvPr>
          <p:cNvSpPr txBox="1"/>
          <p:nvPr/>
        </p:nvSpPr>
        <p:spPr>
          <a:xfrm>
            <a:off x="4858764" y="3703213"/>
            <a:ext cx="488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2%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90">
            <a:extLst>
              <a:ext uri="{FF2B5EF4-FFF2-40B4-BE49-F238E27FC236}">
                <a16:creationId xmlns:a16="http://schemas.microsoft.com/office/drawing/2014/main" id="{1362263A-F9AB-493E-BF57-E4FE15034D38}"/>
              </a:ext>
            </a:extLst>
          </p:cNvPr>
          <p:cNvSpPr txBox="1"/>
          <p:nvPr/>
        </p:nvSpPr>
        <p:spPr>
          <a:xfrm>
            <a:off x="3897608" y="3721494"/>
            <a:ext cx="46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7%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22BB7502-36D5-4FE8-80BF-2C27339EFD95}"/>
              </a:ext>
            </a:extLst>
          </p:cNvPr>
          <p:cNvSpPr txBox="1"/>
          <p:nvPr/>
        </p:nvSpPr>
        <p:spPr>
          <a:xfrm>
            <a:off x="6694137" y="36810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anose="020B0604020202020204" pitchFamily="34" charset="0"/>
              </a:rPr>
              <a:t>10%</a:t>
            </a:r>
            <a:endParaRPr lang="en-GB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0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754" y="206604"/>
            <a:ext cx="1304248" cy="792088"/>
          </a:xfrm>
          <a:prstGeom prst="rect">
            <a:avLst/>
          </a:prstGeom>
        </p:spPr>
      </p:pic>
      <p:sp>
        <p:nvSpPr>
          <p:cNvPr id="31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7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2430" y="430618"/>
            <a:ext cx="9258299" cy="454576"/>
          </a:xfrm>
        </p:spPr>
        <p:txBody>
          <a:bodyPr/>
          <a:lstStyle/>
          <a:p>
            <a:r>
              <a:rPr lang="en-US" dirty="0"/>
              <a:t>PFS </a:t>
            </a:r>
            <a:r>
              <a:rPr lang="cs-CZ" dirty="0"/>
              <a:t>analýza </a:t>
            </a:r>
            <a:r>
              <a:rPr lang="cs-CZ" dirty="0" smtClean="0"/>
              <a:t>dle podskupin : </a:t>
            </a:r>
            <a:r>
              <a:rPr lang="en-US" dirty="0" smtClean="0"/>
              <a:t>ITT </a:t>
            </a:r>
            <a:r>
              <a:rPr lang="en-US" dirty="0" err="1" smtClean="0"/>
              <a:t>popula</a:t>
            </a:r>
            <a:r>
              <a:rPr lang="cs-CZ" dirty="0" err="1" smtClean="0"/>
              <a:t>ce</a:t>
            </a:r>
            <a:r>
              <a:rPr lang="cs-CZ" b="0" baseline="30000" dirty="0" smtClean="0"/>
              <a:t> </a:t>
            </a:r>
            <a:r>
              <a:rPr lang="cs-CZ" sz="1800" b="0" baseline="30000" dirty="0" smtClean="0"/>
              <a:t>1,2</a:t>
            </a:r>
            <a:endParaRPr lang="cs-CZ" sz="1800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583D0DD1-E649-4EF7-B92D-5D6D7E09F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77559"/>
              </p:ext>
            </p:extLst>
          </p:nvPr>
        </p:nvGraphicFramePr>
        <p:xfrm>
          <a:off x="6198980" y="1569264"/>
          <a:ext cx="2677408" cy="423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D2CE06A0-CD6A-451B-BC11-F3DCF7C1E4F7}"/>
              </a:ext>
            </a:extLst>
          </p:cNvPr>
          <p:cNvSpPr txBox="1">
            <a:spLocks/>
          </p:cNvSpPr>
          <p:nvPr/>
        </p:nvSpPr>
        <p:spPr>
          <a:xfrm>
            <a:off x="462430" y="449254"/>
            <a:ext cx="10442182" cy="647356"/>
          </a:xfrm>
          <a:prstGeom prst="rect">
            <a:avLst/>
          </a:prstGeom>
        </p:spPr>
        <p:txBody>
          <a:bodyPr vert="horz" lIns="0" tIns="91416" rIns="91416" bIns="91416" rtlCol="0" anchor="ctr">
            <a:normAutofit/>
          </a:bodyPr>
          <a:lstStyle>
            <a:lvl1pPr algn="l" defTabSz="12177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4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graphicFrame>
        <p:nvGraphicFramePr>
          <p:cNvPr id="8" name="Table 42">
            <a:extLst>
              <a:ext uri="{FF2B5EF4-FFF2-40B4-BE49-F238E27FC236}">
                <a16:creationId xmlns:a16="http://schemas.microsoft.com/office/drawing/2014/main" id="{C0170471-EA8D-4E56-8F1A-20AACED7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10882"/>
              </p:ext>
            </p:extLst>
          </p:nvPr>
        </p:nvGraphicFramePr>
        <p:xfrm>
          <a:off x="8511372" y="1387476"/>
          <a:ext cx="1213418" cy="408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418">
                  <a:extLst>
                    <a:ext uri="{9D8B030D-6E8A-4147-A177-3AD203B41FA5}">
                      <a16:colId xmlns:a16="http://schemas.microsoft.com/office/drawing/2014/main" val="680178034"/>
                    </a:ext>
                  </a:extLst>
                </a:gridCol>
              </a:tblGrid>
              <a:tr h="168256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619041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94385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0.81 (0.70, 0.93)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460059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4788"/>
                  </a:ext>
                </a:extLst>
              </a:tr>
              <a:tr h="123939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0.80 (0.62, 1.04)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59562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0.79 (0.66, 0.94)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106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2449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0.80 (0.65, 0.97)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84053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0.81 (0.66, 1.00)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57207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38537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0.64 (0.51, 0.80)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6942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0.95 (0.79, 1.15)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689676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50743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0.79 (0.53, 1.16)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9711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0.84 (0.70, 1.01)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0020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0.69 (0.51, 0.94)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51352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9173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0.78 (0.64, 0.94)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59883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0.82 (0.66, 1.03)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32370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544633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0.66 (0.40, 1.09)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14239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0.82 (0.71, 0.96)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3708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946486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0.76 (0.64, 0.91)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13509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0.89 (0.67, 1.17)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477184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340881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0.86 (0.50, 1.49)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760581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0.80 (0.69, 0.93)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576100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8721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0.87 (0.72, 1.07)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68151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0.74 (0.60, 0.91)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019256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784074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0.85 (0.71, 1.03)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33525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0.72 (0.57, 0.92)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80990"/>
                  </a:ext>
                </a:extLst>
              </a:tr>
            </a:tbl>
          </a:graphicData>
        </a:graphic>
      </p:graphicFrame>
      <p:sp>
        <p:nvSpPr>
          <p:cNvPr id="9" name="TextBox 51">
            <a:extLst>
              <a:ext uri="{FF2B5EF4-FFF2-40B4-BE49-F238E27FC236}">
                <a16:creationId xmlns:a16="http://schemas.microsoft.com/office/drawing/2014/main" id="{BD377785-9C56-4C9B-ABB9-BD56562EF4DE}"/>
              </a:ext>
            </a:extLst>
          </p:cNvPr>
          <p:cNvSpPr txBox="1"/>
          <p:nvPr/>
        </p:nvSpPr>
        <p:spPr>
          <a:xfrm>
            <a:off x="9151743" y="5519792"/>
            <a:ext cx="2794035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defTabSz="385754">
              <a:defRPr/>
            </a:pPr>
            <a:r>
              <a:rPr lang="cs-CZ" sz="1200" b="1" kern="0" dirty="0" smtClean="0">
                <a:solidFill>
                  <a:srgbClr val="EA3A3A"/>
                </a:solidFill>
                <a:cs typeface="Arial" pitchFamily="34" charset="0"/>
              </a:rPr>
              <a:t>Ve prospěch  placebo + </a:t>
            </a:r>
            <a:r>
              <a:rPr lang="cs-CZ" sz="1200" b="1" kern="0" dirty="0" err="1" smtClean="0">
                <a:solidFill>
                  <a:srgbClr val="EA3A3A"/>
                </a:solidFill>
                <a:cs typeface="Arial" pitchFamily="34" charset="0"/>
              </a:rPr>
              <a:t>nab-paklitaxel</a:t>
            </a:r>
            <a:endParaRPr lang="en-US" sz="1200" b="1" kern="0" dirty="0">
              <a:solidFill>
                <a:srgbClr val="EA3A3A"/>
              </a:solidFill>
              <a:cs typeface="Arial" pitchFamily="34" charset="0"/>
            </a:endParaRPr>
          </a:p>
        </p:txBody>
      </p:sp>
      <p:sp>
        <p:nvSpPr>
          <p:cNvPr id="10" name="TextBox 53">
            <a:extLst>
              <a:ext uri="{FF2B5EF4-FFF2-40B4-BE49-F238E27FC236}">
                <a16:creationId xmlns:a16="http://schemas.microsoft.com/office/drawing/2014/main" id="{C44B10A0-91D3-4F8C-9EAB-59368BC8434A}"/>
              </a:ext>
            </a:extLst>
          </p:cNvPr>
          <p:cNvSpPr txBox="1"/>
          <p:nvPr/>
        </p:nvSpPr>
        <p:spPr>
          <a:xfrm>
            <a:off x="2556424" y="5530711"/>
            <a:ext cx="3161122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 defTabSz="385754">
              <a:defRPr/>
            </a:pPr>
            <a:r>
              <a:rPr lang="cs-CZ" sz="1200" b="1" kern="0" dirty="0" smtClean="0">
                <a:solidFill>
                  <a:srgbClr val="85C2FF"/>
                </a:solidFill>
                <a:cs typeface="Arial" pitchFamily="34" charset="0"/>
              </a:rPr>
              <a:t>Ve prospěch </a:t>
            </a:r>
            <a:r>
              <a:rPr lang="cs-CZ" sz="1200" b="1" kern="0" dirty="0" err="1" smtClean="0">
                <a:solidFill>
                  <a:srgbClr val="85C2FF"/>
                </a:solidFill>
                <a:cs typeface="Arial" pitchFamily="34" charset="0"/>
              </a:rPr>
              <a:t>atezolizumab</a:t>
            </a:r>
            <a:r>
              <a:rPr lang="cs-CZ" sz="1200" b="1" kern="0" dirty="0" smtClean="0">
                <a:solidFill>
                  <a:srgbClr val="85C2FF"/>
                </a:solidFill>
                <a:cs typeface="Arial" pitchFamily="34" charset="0"/>
              </a:rPr>
              <a:t> + </a:t>
            </a:r>
            <a:r>
              <a:rPr lang="cs-CZ" sz="1200" b="1" kern="0" dirty="0" err="1" smtClean="0">
                <a:solidFill>
                  <a:srgbClr val="85C2FF"/>
                </a:solidFill>
                <a:cs typeface="Arial" pitchFamily="34" charset="0"/>
              </a:rPr>
              <a:t>nab-paklitaxel</a:t>
            </a:r>
            <a:endParaRPr lang="en-US" sz="1200" b="1" kern="0" dirty="0">
              <a:solidFill>
                <a:srgbClr val="85C2FF"/>
              </a:solidFill>
              <a:cs typeface="Arial" pitchFamily="34" charset="0"/>
            </a:endParaRPr>
          </a:p>
        </p:txBody>
      </p:sp>
      <p:cxnSp>
        <p:nvCxnSpPr>
          <p:cNvPr id="11" name="Straight Arrow Connector 57">
            <a:extLst>
              <a:ext uri="{FF2B5EF4-FFF2-40B4-BE49-F238E27FC236}">
                <a16:creationId xmlns:a16="http://schemas.microsoft.com/office/drawing/2014/main" id="{3798AE1D-0A30-4372-B163-F23F7EBBF241}"/>
              </a:ext>
            </a:extLst>
          </p:cNvPr>
          <p:cNvCxnSpPr/>
          <p:nvPr/>
        </p:nvCxnSpPr>
        <p:spPr>
          <a:xfrm>
            <a:off x="8884396" y="5576438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8">
            <a:extLst>
              <a:ext uri="{FF2B5EF4-FFF2-40B4-BE49-F238E27FC236}">
                <a16:creationId xmlns:a16="http://schemas.microsoft.com/office/drawing/2014/main" id="{FA23DDE2-E2EF-462B-B603-85AE63C8DC59}"/>
              </a:ext>
            </a:extLst>
          </p:cNvPr>
          <p:cNvCxnSpPr>
            <a:cxnSpLocks/>
          </p:cNvCxnSpPr>
          <p:nvPr/>
        </p:nvCxnSpPr>
        <p:spPr>
          <a:xfrm flipH="1">
            <a:off x="5995072" y="5596795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5"/>
          <p:cNvSpPr/>
          <p:nvPr/>
        </p:nvSpPr>
        <p:spPr>
          <a:xfrm>
            <a:off x="1990524" y="1781272"/>
            <a:ext cx="8084663" cy="10518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6046" y="1569264"/>
            <a:ext cx="1758053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cs-CZ" sz="1100" b="1" dirty="0" smtClean="0"/>
              <a:t>Stratifikační faktory: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 err="1"/>
              <a:t>m</a:t>
            </a:r>
            <a:r>
              <a:rPr lang="en-GB" sz="1200" dirty="0" err="1" smtClean="0"/>
              <a:t>etastázy</a:t>
            </a:r>
            <a:r>
              <a:rPr lang="en-GB" sz="1200" dirty="0" smtClean="0"/>
              <a:t> </a:t>
            </a:r>
            <a:r>
              <a:rPr lang="en-GB" sz="1200" dirty="0"/>
              <a:t>v </a:t>
            </a:r>
            <a:r>
              <a:rPr lang="en-GB" sz="1200" dirty="0" err="1" smtClean="0"/>
              <a:t>játrech</a:t>
            </a:r>
            <a:endParaRPr lang="cs-CZ" sz="12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err="1" smtClean="0"/>
              <a:t>předchozí</a:t>
            </a:r>
            <a:r>
              <a:rPr lang="en-GB" sz="1200" dirty="0" smtClean="0"/>
              <a:t> </a:t>
            </a:r>
            <a:r>
              <a:rPr lang="cs-CZ" sz="1200" dirty="0" smtClean="0"/>
              <a:t>léčba</a:t>
            </a:r>
            <a:r>
              <a:rPr lang="en-GB" sz="1200" dirty="0" smtClean="0"/>
              <a:t> </a:t>
            </a:r>
            <a:r>
              <a:rPr lang="en-GB" sz="1200" dirty="0" err="1" smtClean="0"/>
              <a:t>taxan</a:t>
            </a:r>
            <a:r>
              <a:rPr lang="cs-CZ" sz="1200" dirty="0" smtClean="0"/>
              <a:t>y</a:t>
            </a:r>
            <a:r>
              <a:rPr lang="en-GB" sz="1200" dirty="0" smtClean="0"/>
              <a:t> </a:t>
            </a:r>
            <a:endParaRPr lang="cs-CZ" sz="12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PD-L1</a:t>
            </a:r>
            <a:r>
              <a:rPr lang="cs-CZ" sz="1200" dirty="0" smtClean="0"/>
              <a:t> status</a:t>
            </a:r>
            <a:endParaRPr lang="en-GB" sz="1200" dirty="0"/>
          </a:p>
        </p:txBody>
      </p:sp>
      <p:graphicFrame>
        <p:nvGraphicFramePr>
          <p:cNvPr id="15" name="Table 41">
            <a:extLst>
              <a:ext uri="{FF2B5EF4-FFF2-40B4-BE49-F238E27FC236}">
                <a16:creationId xmlns:a16="http://schemas.microsoft.com/office/drawing/2014/main" id="{1557086A-4860-41C6-9A9A-522AB92FD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68188"/>
              </p:ext>
            </p:extLst>
          </p:nvPr>
        </p:nvGraphicFramePr>
        <p:xfrm>
          <a:off x="2074989" y="1281442"/>
          <a:ext cx="4700630" cy="4240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280">
                  <a:extLst>
                    <a:ext uri="{9D8B030D-6E8A-4147-A177-3AD203B41FA5}">
                      <a16:colId xmlns:a16="http://schemas.microsoft.com/office/drawing/2014/main" val="2568119701"/>
                    </a:ext>
                  </a:extLst>
                </a:gridCol>
                <a:gridCol w="1503632">
                  <a:extLst>
                    <a:ext uri="{9D8B030D-6E8A-4147-A177-3AD203B41FA5}">
                      <a16:colId xmlns:a16="http://schemas.microsoft.com/office/drawing/2014/main" val="1822521405"/>
                    </a:ext>
                  </a:extLst>
                </a:gridCol>
                <a:gridCol w="883718">
                  <a:extLst>
                    <a:ext uri="{9D8B030D-6E8A-4147-A177-3AD203B41FA5}">
                      <a16:colId xmlns:a16="http://schemas.microsoft.com/office/drawing/2014/main" val="1100203597"/>
                    </a:ext>
                  </a:extLst>
                </a:gridCol>
              </a:tblGrid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Charakteristika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pacientů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619041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459788"/>
                  </a:ext>
                </a:extLst>
              </a:tr>
              <a:tr h="11603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Všichni</a:t>
                      </a:r>
                      <a:r>
                        <a:rPr lang="cs-CZ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pacienti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902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102538"/>
                  </a:ext>
                </a:extLst>
              </a:tr>
              <a:tr h="14614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25339"/>
                  </a:ext>
                </a:extLst>
              </a:tr>
              <a:tr h="4934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Metastázy v játrech na začátku léčby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244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74793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658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769229"/>
                  </a:ext>
                </a:extLst>
              </a:tr>
              <a:tr h="1192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445083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Předchozí</a:t>
                      </a: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léčba </a:t>
                      </a:r>
                      <a:r>
                        <a:rPr lang="cs-CZ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taxany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461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131065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441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913671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775040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PD-L1 status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PD-L1+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369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69428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PD-L1–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533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68967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97145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Věk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18–40 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114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113863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41–64 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569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00202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≥65 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219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51352"/>
                  </a:ext>
                </a:extLst>
              </a:tr>
              <a:tr h="11211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79502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ECOG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PS</a:t>
                      </a:r>
                      <a:r>
                        <a:rPr lang="cs-CZ" sz="1100" b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47162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372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758532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0431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Výchozí</a:t>
                      </a:r>
                      <a:r>
                        <a:rPr lang="cs-CZ" sz="11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stav onemocnění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Lo</a:t>
                      </a:r>
                      <a:r>
                        <a:rPr lang="cs-CZ" sz="11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kálně</a:t>
                      </a:r>
                      <a:r>
                        <a:rPr lang="cs-CZ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pokročilý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88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38907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metastatický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812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44470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1990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Počet zasažených lokalit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0–3</a:t>
                      </a:r>
                      <a:r>
                        <a:rPr lang="cs-CZ" sz="11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673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0514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11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226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46444"/>
                  </a:ext>
                </a:extLst>
              </a:tr>
              <a:tr h="20155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7653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Metastázy</a:t>
                      </a: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v mozku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075794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7967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24344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Metastázy</a:t>
                      </a: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v plicích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845788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5320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196210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ředchozí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neo)adjuvant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ní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chem</a:t>
                      </a:r>
                      <a:r>
                        <a:rPr lang="cs-CZ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oterapie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98875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625402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0" y="6028815"/>
            <a:ext cx="973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  <a:latin typeface="Imago"/>
              </a:rPr>
              <a:t>Data cut-off: 17 April 2018. </a:t>
            </a:r>
            <a:br>
              <a:rPr lang="en-GB" sz="800" dirty="0">
                <a:solidFill>
                  <a:srgbClr val="000000"/>
                </a:solidFill>
                <a:latin typeface="Imago"/>
              </a:rPr>
            </a:br>
            <a:r>
              <a:rPr lang="en-GB" sz="800" dirty="0" err="1" smtClean="0">
                <a:solidFill>
                  <a:srgbClr val="000000"/>
                </a:solidFill>
                <a:latin typeface="Imago"/>
              </a:rPr>
              <a:t>Unstratified</a:t>
            </a:r>
            <a:r>
              <a:rPr lang="en-GB" sz="800" dirty="0" smtClean="0">
                <a:solidFill>
                  <a:srgbClr val="000000"/>
                </a:solidFill>
                <a:latin typeface="Imago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Imago"/>
              </a:rPr>
              <a:t>HRs are shown; 95% CIs are plotted as error bars. Dashed vertical line represents value in ITT population</a:t>
            </a:r>
            <a:br>
              <a:rPr lang="en-GB" sz="800" dirty="0">
                <a:solidFill>
                  <a:srgbClr val="000000"/>
                </a:solidFill>
                <a:latin typeface="Imago"/>
              </a:rPr>
            </a:br>
            <a:r>
              <a:rPr lang="cs-CZ" sz="800" baseline="30000" dirty="0" err="1">
                <a:solidFill>
                  <a:srgbClr val="000000"/>
                </a:solidFill>
                <a:latin typeface="Imago"/>
              </a:rPr>
              <a:t>a</a:t>
            </a:r>
            <a:r>
              <a:rPr lang="en-GB" sz="800" dirty="0" smtClean="0">
                <a:solidFill>
                  <a:srgbClr val="000000"/>
                </a:solidFill>
                <a:latin typeface="Imago"/>
              </a:rPr>
              <a:t>Patients </a:t>
            </a:r>
            <a:r>
              <a:rPr lang="en-GB" sz="800" dirty="0">
                <a:solidFill>
                  <a:srgbClr val="000000"/>
                </a:solidFill>
                <a:latin typeface="Imago"/>
              </a:rPr>
              <a:t>with ECOG PS 2 not plotted. </a:t>
            </a:r>
            <a:r>
              <a:rPr lang="cs-CZ" sz="800" baseline="30000" dirty="0" err="1">
                <a:solidFill>
                  <a:srgbClr val="000000"/>
                </a:solidFill>
                <a:latin typeface="Imago"/>
              </a:rPr>
              <a:t>b</a:t>
            </a:r>
            <a:r>
              <a:rPr lang="en-GB" sz="800" dirty="0" smtClean="0">
                <a:solidFill>
                  <a:srgbClr val="000000"/>
                </a:solidFill>
                <a:latin typeface="Imago"/>
              </a:rPr>
              <a:t>Excludes </a:t>
            </a:r>
            <a:r>
              <a:rPr lang="en-GB" sz="800" dirty="0">
                <a:solidFill>
                  <a:srgbClr val="000000"/>
                </a:solidFill>
                <a:latin typeface="Imago"/>
              </a:rPr>
              <a:t>patients with unknown/other values </a:t>
            </a:r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-1" y="6669606"/>
            <a:ext cx="11945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 </a:t>
            </a:r>
            <a:r>
              <a:rPr lang="cs-CZ" sz="800" dirty="0">
                <a:solidFill>
                  <a:srgbClr val="000000"/>
                </a:solidFill>
              </a:rPr>
              <a:t>ESMO 2018  LBA1_PR </a:t>
            </a:r>
            <a:r>
              <a:rPr lang="cs-CZ" sz="800" dirty="0" smtClean="0">
                <a:solidFill>
                  <a:srgbClr val="000000"/>
                </a:solidFill>
              </a:rPr>
              <a:t>IMpassion130,  2</a:t>
            </a:r>
            <a:r>
              <a:rPr lang="cs-CZ" sz="800" dirty="0">
                <a:solidFill>
                  <a:srgbClr val="000000"/>
                </a:solidFill>
              </a:rPr>
              <a:t>. 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A </a:t>
            </a:r>
            <a:r>
              <a:rPr lang="cs-CZ" sz="800" dirty="0" err="1">
                <a:solidFill>
                  <a:srgbClr val="000000"/>
                </a:solidFill>
              </a:rPr>
              <a:t>Schneeweiss</a:t>
            </a:r>
            <a:r>
              <a:rPr lang="cs-CZ" sz="800" dirty="0">
                <a:solidFill>
                  <a:srgbClr val="000000"/>
                </a:solidFill>
              </a:rPr>
              <a:t> 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and </a:t>
            </a:r>
            <a:r>
              <a:rPr lang="cs-CZ" sz="800" dirty="0" err="1">
                <a:solidFill>
                  <a:srgbClr val="000000"/>
                </a:solidFill>
              </a:rPr>
              <a:t>Nab-Paclitaxel</a:t>
            </a:r>
            <a:r>
              <a:rPr lang="cs-CZ" sz="800" dirty="0">
                <a:solidFill>
                  <a:srgbClr val="000000"/>
                </a:solidFill>
              </a:rPr>
              <a:t> 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Triple- </a:t>
            </a:r>
            <a:r>
              <a:rPr lang="en-US" sz="800" dirty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Med</a:t>
            </a:r>
            <a:r>
              <a:rPr lang="cs-CZ" sz="800" dirty="0">
                <a:solidFill>
                  <a:srgbClr val="000000"/>
                </a:solidFill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</a:rPr>
              <a:t>Supplemantary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err="1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21" name="Straight Connector 45">
            <a:extLst>
              <a:ext uri="{FF2B5EF4-FFF2-40B4-BE49-F238E27FC236}">
                <a16:creationId xmlns:a16="http://schemas.microsoft.com/office/drawing/2014/main" id="{16C6E46D-2D6C-42F2-938D-59A95FB500E0}"/>
              </a:ext>
            </a:extLst>
          </p:cNvPr>
          <p:cNvCxnSpPr>
            <a:cxnSpLocks/>
          </p:cNvCxnSpPr>
          <p:nvPr/>
        </p:nvCxnSpPr>
        <p:spPr>
          <a:xfrm>
            <a:off x="7776829" y="1701364"/>
            <a:ext cx="0" cy="3636383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ený obdélník 1"/>
          <p:cNvSpPr/>
          <p:nvPr/>
        </p:nvSpPr>
        <p:spPr>
          <a:xfrm>
            <a:off x="126046" y="1780680"/>
            <a:ext cx="1697356" cy="105185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cs-CZ" dirty="0" err="1" smtClean="0"/>
          </a:p>
        </p:txBody>
      </p:sp>
      <p:pic>
        <p:nvPicPr>
          <p:cNvPr id="22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3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3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9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1.00000000000000000000E+00&quot;&gt;&lt;m_msothmcolidx val=&quot;0&quot;/&gt;&lt;m_rgb r=&quot;EA&quot; g=&quot;77&quot; b=&quot;04&quot;/&gt;&lt;m_nBrightness tagver0=&quot;26206&quot; tagname0=&quot;m_nBrightnessUNRECOGNIZED&quot; val=&quot;0&quot;/&gt;&lt;/elem&gt;&lt;elem m_fUsage=&quot;9.00000000000000022204E-01&quot;&gt;&lt;m_msothmcolidx val=&quot;0&quot;/&gt;&lt;m_rgb r=&quot;77&quot; g=&quot;BB&quot; b=&quot;4A&quot;/&gt;&lt;m_nBrightness tagver0=&quot;26206&quot; tagname0=&quot;m_nBrightnessUNRECOGNIZED&quot; val=&quot;0&quot;/&gt;&lt;/elem&gt;&lt;elem m_fUsage=&quot;8.10000000000000053291E-01&quot;&gt;&lt;m_msothmcolidx val=&quot;0&quot;/&gt;&lt;m_rgb r=&quot;14&quot; g=&quot;71&quot; b=&quot;06&quot;/&gt;&lt;m_nBrightness tagver0=&quot;26206&quot; tagname0=&quot;m_nBrightnessUNRECOGNIZED&quot; val=&quot;0&quot;/&gt;&lt;/elem&gt;&lt;elem m_fUsage=&quot;7.29000000000000092371E-01&quot;&gt;&lt;m_msothmcolidx val=&quot;0&quot;/&gt;&lt;m_rgb r=&quot;BC&quot; g=&quot;F5&quot; b=&quot;1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VARPPTCOMPATIBLERD03" val="RXP"/>
  <p:tag name="VARPPTTYPE" val="RXP"/>
  <p:tag name="VARPPTSLIDEFORMAT" val="RXP"/>
  <p:tag name="VARPPTCOMPATIBLE4" val="RXP"/>
  <p:tag name="VARSAVEMESSAGETIMESTAMP" val="RXP24.09.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QHsdJGT8qi6yKGwzG2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heme/theme1.xml><?xml version="1.0" encoding="utf-8"?>
<a:theme xmlns:a="http://schemas.openxmlformats.org/drawingml/2006/main" name="Start">
  <a:themeElements>
    <a:clrScheme name="Tecentriq">
      <a:dk1>
        <a:srgbClr val="6E295B"/>
      </a:dk1>
      <a:lt1>
        <a:srgbClr val="FFFFFF"/>
      </a:lt1>
      <a:dk2>
        <a:srgbClr val="55565A"/>
      </a:dk2>
      <a:lt2>
        <a:srgbClr val="FFFFFF"/>
      </a:lt2>
      <a:accent1>
        <a:srgbClr val="6E295B"/>
      </a:accent1>
      <a:accent2>
        <a:srgbClr val="D71732"/>
      </a:accent2>
      <a:accent3>
        <a:srgbClr val="22ACEA"/>
      </a:accent3>
      <a:accent4>
        <a:srgbClr val="808285"/>
      </a:accent4>
      <a:accent5>
        <a:srgbClr val="F8BE17"/>
      </a:accent5>
      <a:accent6>
        <a:srgbClr val="004682"/>
      </a:accent6>
      <a:hlink>
        <a:srgbClr val="0083B6"/>
      </a:hlink>
      <a:folHlink>
        <a:srgbClr val="A8A8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tx1"/>
          </a:solidFill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rmAutofit fontScale="77500" lnSpcReduction="20000"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plate for Roche ESMO October 2018">
  <a:themeElements>
    <a:clrScheme name="Custom 8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6CC"/>
      </a:accent1>
      <a:accent2>
        <a:srgbClr val="8543BB"/>
      </a:accent2>
      <a:accent3>
        <a:srgbClr val="75B4DA"/>
      </a:accent3>
      <a:accent4>
        <a:srgbClr val="A3A39B"/>
      </a:accent4>
      <a:accent5>
        <a:srgbClr val="009A80"/>
      </a:accent5>
      <a:accent6>
        <a:srgbClr val="9DACDB"/>
      </a:accent6>
      <a:hlink>
        <a:srgbClr val="5871C1"/>
      </a:hlink>
      <a:folHlink>
        <a:srgbClr val="7F7F7F"/>
      </a:folHlink>
    </a:clrScheme>
    <a:fontScheme name="Custom 37">
      <a:majorFont>
        <a:latin typeface="Imago"/>
        <a:ea typeface="MS PGothic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F799958F-B579-426C-8E72-C5861934B93B}" vid="{69FD0B04-A3BF-4473-A22C-D84CF08D02FA}"/>
    </a:ext>
  </a:extLst>
</a:theme>
</file>

<file path=ppt/theme/theme5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ppt/theme/themeOverride2.xml><?xml version="1.0" encoding="utf-8"?>
<a:themeOverride xmlns:a="http://schemas.openxmlformats.org/drawingml/2006/main">
  <a:clrScheme name="Custom 98">
    <a:dk1>
      <a:sysClr val="windowText" lastClr="000000"/>
    </a:dk1>
    <a:lt1>
      <a:sysClr val="window" lastClr="FFFFFF"/>
    </a:lt1>
    <a:dk2>
      <a:srgbClr val="4D4D5F"/>
    </a:dk2>
    <a:lt2>
      <a:srgbClr val="EAE6E8"/>
    </a:lt2>
    <a:accent1>
      <a:srgbClr val="0563C1"/>
    </a:accent1>
    <a:accent2>
      <a:srgbClr val="DE007E"/>
    </a:accent2>
    <a:accent3>
      <a:srgbClr val="EC9F14"/>
    </a:accent3>
    <a:accent4>
      <a:srgbClr val="009999"/>
    </a:accent4>
    <a:accent5>
      <a:srgbClr val="B2D1F0"/>
    </a:accent5>
    <a:accent6>
      <a:srgbClr val="7F7F7F"/>
    </a:accent6>
    <a:hlink>
      <a:srgbClr val="0563C1"/>
    </a:hlink>
    <a:folHlink>
      <a:srgbClr val="954F72"/>
    </a:folHlink>
  </a:clrScheme>
  <a:fontScheme name="Roche">
    <a:majorFont>
      <a:latin typeface="Imago"/>
      <a:ea typeface=""/>
      <a:cs typeface=""/>
    </a:majorFont>
    <a:minorFont>
      <a:latin typeface="Imag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In_x0020_Workflow xmlns="a60e5538-65d5-40b2-995c-731e9579326c">
      <Url xsi:nil="true"/>
      <Description xsi:nil="true"/>
    </CheckIn_x0020_Workflow>
    <yeak xmlns="a60e5538-65d5-40b2-995c-731e957932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3" ma:contentTypeDescription="Create a new document." ma:contentTypeScope="" ma:versionID="05d26408fca15663a7fb47e1be0d3d92">
  <xsd:schema xmlns:xsd="http://www.w3.org/2001/XMLSchema" xmlns:xs="http://www.w3.org/2001/XMLSchema" xmlns:p="http://schemas.microsoft.com/office/2006/metadata/properties" xmlns:ns2="58efb1c5-837f-45ae-93da-6370a20ee6c7" xmlns:ns3="a60e5538-65d5-40b2-995c-731e9579326c" targetNamespace="http://schemas.microsoft.com/office/2006/metadata/properties" ma:root="true" ma:fieldsID="0a144cc8a8596306519401acc0558d4d" ns2:_="" ns3:_=""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ABEC3-CF50-4137-8CAB-5828584C9353}">
  <ds:schemaRefs>
    <ds:schemaRef ds:uri="http://purl.org/dc/elements/1.1/"/>
    <ds:schemaRef ds:uri="http://schemas.microsoft.com/office/2006/metadata/properties"/>
    <ds:schemaRef ds:uri="a60e5538-65d5-40b2-995c-731e9579326c"/>
    <ds:schemaRef ds:uri="58efb1c5-837f-45ae-93da-6370a20ee6c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BE79C3-D0DC-44D4-A699-D6481C1DA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fb1c5-837f-45ae-93da-6370a20ee6c7"/>
    <ds:schemaRef ds:uri="a60e5538-65d5-40b2-995c-731e95793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AF671-19C8-489E-A19F-04619A2A7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7038</TotalTime>
  <Words>7146</Words>
  <Application>Microsoft Office PowerPoint</Application>
  <PresentationFormat>Widescreen</PresentationFormat>
  <Paragraphs>1157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MS PGothic</vt:lpstr>
      <vt:lpstr>MS PGothic</vt:lpstr>
      <vt:lpstr>Arial</vt:lpstr>
      <vt:lpstr>Arial Narrow</vt:lpstr>
      <vt:lpstr>Batang</vt:lpstr>
      <vt:lpstr>Calibri</vt:lpstr>
      <vt:lpstr>Imago</vt:lpstr>
      <vt:lpstr>Imago-Medium</vt:lpstr>
      <vt:lpstr>Minion</vt:lpstr>
      <vt:lpstr>MS ??</vt:lpstr>
      <vt:lpstr>Times New Roman</vt:lpstr>
      <vt:lpstr>Wingdings</vt:lpstr>
      <vt:lpstr>Start</vt:lpstr>
      <vt:lpstr>2_Roche</vt:lpstr>
      <vt:lpstr>Office Theme</vt:lpstr>
      <vt:lpstr>Template for Roche ESMO October 2018</vt:lpstr>
      <vt:lpstr>think-cell Slide</vt:lpstr>
      <vt:lpstr>Protinádorová imunoterapie  v léčbě triple negativního karcinomu prsu   IMpassion130 </vt:lpstr>
      <vt:lpstr>Design studie IMpassion1301</vt:lpstr>
      <vt:lpstr>Design studie IMpassion1301</vt:lpstr>
      <vt:lpstr>Vstupní charakteristiky studie IMpassion1301</vt:lpstr>
      <vt:lpstr>Algoritmus hodnocení ve studii IMpassion130 při použití testu  Ventana SP142 a hodnocení PD-L1 na imunitních buňkách1,2</vt:lpstr>
      <vt:lpstr>Prodloužení PFS na 7,2 měsíce u ITT populace1</vt:lpstr>
      <vt:lpstr>Prodloužení PFS na 7,5 měsíce u PD-L1+ populace1</vt:lpstr>
      <vt:lpstr>Četnost odpovědí ve studii IMpassion130 (data z primární analýzy)1,2 </vt:lpstr>
      <vt:lpstr>PFS analýza dle podskupin : ITT populace 1,2</vt:lpstr>
      <vt:lpstr>Dispozice pacientů ve finální analýze</vt:lpstr>
      <vt:lpstr>Finální analýza Prodloužení OS na 21 měsíců u ITT populace</vt:lpstr>
      <vt:lpstr>Finální analýza Prodloužení OS u PD-L1+ populace</vt:lpstr>
      <vt:lpstr>Finální analýza Porovnání OS v PD-L1+ a PD-L1− populaci</vt:lpstr>
      <vt:lpstr>Finální analýza- Porovnání OS v podskupinách pacientů</vt:lpstr>
      <vt:lpstr>Finální analýza- IMpassion130 bezpečnostní data</vt:lpstr>
      <vt:lpstr>Finální analýza- Nejčastější nežádoucí účinky- incidence ≥ 20% </vt:lpstr>
      <vt:lpstr>Finální analýza- Imunitně podmíněné nežádoucí účinky</vt:lpstr>
      <vt:lpstr>Závěry</vt:lpstr>
      <vt:lpstr>IMpassion130 - exploratorní post hoc analýza</vt:lpstr>
      <vt:lpstr>PD-L1 status:  primární tkáň vs metastáza1 </vt:lpstr>
      <vt:lpstr>PD-L1 IHC testy: prevalence a analytická konkordance1</vt:lpstr>
      <vt:lpstr>Klinické výsledky u PD-L1+ populace dle testů SP142 (IC 1%),  22C3 (CPS 1) a SP263 (IC 1%) 1</vt:lpstr>
      <vt:lpstr>Klinické výsledky u BEP (biomarker-evaluable population)                  subpopulace dle SP142 (IC 1%) a 22C3 (CPS 1) 1</vt:lpstr>
      <vt:lpstr>Klinické výsledky u BEP subpopulace                                                                dle SP142 (IC 1%) a SP263 (IC 1%) 1</vt:lpstr>
      <vt:lpstr>Závěry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TECENTRIQ Winning Model</dc:title>
  <dc:creator>Nwokenna, Ola</dc:creator>
  <cp:lastModifiedBy>Novakova, Lenka {MWJC~Prague}</cp:lastModifiedBy>
  <cp:revision>434</cp:revision>
  <cp:lastPrinted>2020-02-06T09:24:17Z</cp:lastPrinted>
  <dcterms:created xsi:type="dcterms:W3CDTF">2019-05-28T10:37:07Z</dcterms:created>
  <dcterms:modified xsi:type="dcterms:W3CDTF">2023-03-14T08:34:11Z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